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2B5644-3A0E-433C-A580-625D62D49A5F}" v="58" dt="2025-03-24T11:39:09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327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ei yamatoji" userId="7380766db448a324" providerId="LiveId" clId="{5B2B5644-3A0E-433C-A580-625D62D49A5F}"/>
    <pc:docChg chg="undo custSel addSld modSld">
      <pc:chgData name="yohei yamatoji" userId="7380766db448a324" providerId="LiveId" clId="{5B2B5644-3A0E-433C-A580-625D62D49A5F}" dt="2025-03-24T11:39:09.887" v="950"/>
      <pc:docMkLst>
        <pc:docMk/>
      </pc:docMkLst>
      <pc:sldChg chg="addSp delSp modSp new mod modClrScheme chgLayout">
        <pc:chgData name="yohei yamatoji" userId="7380766db448a324" providerId="LiveId" clId="{5B2B5644-3A0E-433C-A580-625D62D49A5F}" dt="2025-03-24T11:34:55.241" v="625" actId="1076"/>
        <pc:sldMkLst>
          <pc:docMk/>
          <pc:sldMk cId="2977462070" sldId="256"/>
        </pc:sldMkLst>
        <pc:spChg chg="del">
          <ac:chgData name="yohei yamatoji" userId="7380766db448a324" providerId="LiveId" clId="{5B2B5644-3A0E-433C-A580-625D62D49A5F}" dt="2025-03-24T11:20:24.787" v="1" actId="700"/>
          <ac:spMkLst>
            <pc:docMk/>
            <pc:sldMk cId="2977462070" sldId="256"/>
            <ac:spMk id="2" creationId="{A63A4F2C-44E1-CE78-5619-88E2A5F6800A}"/>
          </ac:spMkLst>
        </pc:spChg>
        <pc:spChg chg="del">
          <ac:chgData name="yohei yamatoji" userId="7380766db448a324" providerId="LiveId" clId="{5B2B5644-3A0E-433C-A580-625D62D49A5F}" dt="2025-03-24T11:20:24.787" v="1" actId="700"/>
          <ac:spMkLst>
            <pc:docMk/>
            <pc:sldMk cId="2977462070" sldId="256"/>
            <ac:spMk id="3" creationId="{B0C3C5EE-69BA-E2E0-FD46-2018FEB9DC11}"/>
          </ac:spMkLst>
        </pc:spChg>
        <pc:spChg chg="add mod">
          <ac:chgData name="yohei yamatoji" userId="7380766db448a324" providerId="LiveId" clId="{5B2B5644-3A0E-433C-A580-625D62D49A5F}" dt="2025-03-24T11:34:55.241" v="625" actId="1076"/>
          <ac:spMkLst>
            <pc:docMk/>
            <pc:sldMk cId="2977462070" sldId="256"/>
            <ac:spMk id="4" creationId="{BC6E8F2B-7AAF-B83E-5024-1FD1C7EC26C0}"/>
          </ac:spMkLst>
        </pc:spChg>
        <pc:spChg chg="add mod">
          <ac:chgData name="yohei yamatoji" userId="7380766db448a324" providerId="LiveId" clId="{5B2B5644-3A0E-433C-A580-625D62D49A5F}" dt="2025-03-24T11:24:29.123" v="52" actId="1076"/>
          <ac:spMkLst>
            <pc:docMk/>
            <pc:sldMk cId="2977462070" sldId="256"/>
            <ac:spMk id="5" creationId="{9870FB52-0115-9365-17E2-F37AF6202A61}"/>
          </ac:spMkLst>
        </pc:spChg>
        <pc:spChg chg="add mod">
          <ac:chgData name="yohei yamatoji" userId="7380766db448a324" providerId="LiveId" clId="{5B2B5644-3A0E-433C-A580-625D62D49A5F}" dt="2025-03-24T11:34:06.955" v="518" actId="1076"/>
          <ac:spMkLst>
            <pc:docMk/>
            <pc:sldMk cId="2977462070" sldId="256"/>
            <ac:spMk id="6" creationId="{961810EE-14E8-FB2F-F828-85731D467BD2}"/>
          </ac:spMkLst>
        </pc:spChg>
        <pc:spChg chg="add mod">
          <ac:chgData name="yohei yamatoji" userId="7380766db448a324" providerId="LiveId" clId="{5B2B5644-3A0E-433C-A580-625D62D49A5F}" dt="2025-03-24T11:27:12.729" v="362" actId="1076"/>
          <ac:spMkLst>
            <pc:docMk/>
            <pc:sldMk cId="2977462070" sldId="256"/>
            <ac:spMk id="7" creationId="{8087FC85-4020-860B-8F1A-CF3162C68962}"/>
          </ac:spMkLst>
        </pc:spChg>
        <pc:spChg chg="add mod">
          <ac:chgData name="yohei yamatoji" userId="7380766db448a324" providerId="LiveId" clId="{5B2B5644-3A0E-433C-A580-625D62D49A5F}" dt="2025-03-24T11:27:17.866" v="366" actId="1076"/>
          <ac:spMkLst>
            <pc:docMk/>
            <pc:sldMk cId="2977462070" sldId="256"/>
            <ac:spMk id="8" creationId="{1F35F07D-EF51-DB11-4DD3-F5C310F4C942}"/>
          </ac:spMkLst>
        </pc:spChg>
        <pc:spChg chg="add mod">
          <ac:chgData name="yohei yamatoji" userId="7380766db448a324" providerId="LiveId" clId="{5B2B5644-3A0E-433C-A580-625D62D49A5F}" dt="2025-03-24T11:28:13.423" v="437" actId="14100"/>
          <ac:spMkLst>
            <pc:docMk/>
            <pc:sldMk cId="2977462070" sldId="256"/>
            <ac:spMk id="9" creationId="{E4430931-512A-1F6B-CBCF-21EEF8DE87F3}"/>
          </ac:spMkLst>
        </pc:spChg>
        <pc:spChg chg="add mod">
          <ac:chgData name="yohei yamatoji" userId="7380766db448a324" providerId="LiveId" clId="{5B2B5644-3A0E-433C-A580-625D62D49A5F}" dt="2025-03-24T11:28:39.484" v="494" actId="14100"/>
          <ac:spMkLst>
            <pc:docMk/>
            <pc:sldMk cId="2977462070" sldId="256"/>
            <ac:spMk id="10" creationId="{35C4CE80-2E13-E79B-1C87-B34B0A6682A4}"/>
          </ac:spMkLst>
        </pc:spChg>
        <pc:spChg chg="add mod">
          <ac:chgData name="yohei yamatoji" userId="7380766db448a324" providerId="LiveId" clId="{5B2B5644-3A0E-433C-A580-625D62D49A5F}" dt="2025-03-24T11:30:50.603" v="502" actId="1076"/>
          <ac:spMkLst>
            <pc:docMk/>
            <pc:sldMk cId="2977462070" sldId="256"/>
            <ac:spMk id="11" creationId="{4B258FC8-E88F-C4F7-B932-8573F9F7FD5C}"/>
          </ac:spMkLst>
        </pc:spChg>
        <pc:spChg chg="add mod">
          <ac:chgData name="yohei yamatoji" userId="7380766db448a324" providerId="LiveId" clId="{5B2B5644-3A0E-433C-A580-625D62D49A5F}" dt="2025-03-24T11:34:54.611" v="624" actId="14838"/>
          <ac:spMkLst>
            <pc:docMk/>
            <pc:sldMk cId="2977462070" sldId="256"/>
            <ac:spMk id="14" creationId="{64BB27ED-025F-351B-01EC-36B477F5A170}"/>
          </ac:spMkLst>
        </pc:spChg>
        <pc:picChg chg="add mod">
          <ac:chgData name="yohei yamatoji" userId="7380766db448a324" providerId="LiveId" clId="{5B2B5644-3A0E-433C-A580-625D62D49A5F}" dt="2025-03-24T11:32:50.421" v="508" actId="1076"/>
          <ac:picMkLst>
            <pc:docMk/>
            <pc:sldMk cId="2977462070" sldId="256"/>
            <ac:picMk id="13" creationId="{51F68B42-1F3E-1A0B-0782-0FEA409F8254}"/>
          </ac:picMkLst>
        </pc:picChg>
      </pc:sldChg>
      <pc:sldChg chg="addSp delSp modSp new mod">
        <pc:chgData name="yohei yamatoji" userId="7380766db448a324" providerId="LiveId" clId="{5B2B5644-3A0E-433C-A580-625D62D49A5F}" dt="2025-03-24T11:38:38.015" v="885"/>
        <pc:sldMkLst>
          <pc:docMk/>
          <pc:sldMk cId="2479426263" sldId="257"/>
        </pc:sldMkLst>
        <pc:spChg chg="add mod">
          <ac:chgData name="yohei yamatoji" userId="7380766db448a324" providerId="LiveId" clId="{5B2B5644-3A0E-433C-A580-625D62D49A5F}" dt="2025-03-24T11:35:18.492" v="631" actId="1076"/>
          <ac:spMkLst>
            <pc:docMk/>
            <pc:sldMk cId="2479426263" sldId="257"/>
            <ac:spMk id="4" creationId="{0AEF9F5A-7360-F136-5197-124C52FDA167}"/>
          </ac:spMkLst>
        </pc:spChg>
        <pc:spChg chg="add mod">
          <ac:chgData name="yohei yamatoji" userId="7380766db448a324" providerId="LiveId" clId="{5B2B5644-3A0E-433C-A580-625D62D49A5F}" dt="2025-03-24T11:35:18.492" v="631" actId="1076"/>
          <ac:spMkLst>
            <pc:docMk/>
            <pc:sldMk cId="2479426263" sldId="257"/>
            <ac:spMk id="5" creationId="{D62248FD-EE78-2F81-A9AF-2F80B6ECA791}"/>
          </ac:spMkLst>
        </pc:spChg>
        <pc:spChg chg="add mod">
          <ac:chgData name="yohei yamatoji" userId="7380766db448a324" providerId="LiveId" clId="{5B2B5644-3A0E-433C-A580-625D62D49A5F}" dt="2025-03-24T11:35:18.492" v="631" actId="1076"/>
          <ac:spMkLst>
            <pc:docMk/>
            <pc:sldMk cId="2479426263" sldId="257"/>
            <ac:spMk id="6" creationId="{5CC03AF9-4F2A-61E8-91FC-AB666FAC589E}"/>
          </ac:spMkLst>
        </pc:spChg>
        <pc:spChg chg="add mod ord">
          <ac:chgData name="yohei yamatoji" userId="7380766db448a324" providerId="LiveId" clId="{5B2B5644-3A0E-433C-A580-625D62D49A5F}" dt="2025-03-24T11:35:18.492" v="631" actId="1076"/>
          <ac:spMkLst>
            <pc:docMk/>
            <pc:sldMk cId="2479426263" sldId="257"/>
            <ac:spMk id="8" creationId="{DCEB9324-1F63-8257-C703-DA2F8A6E6469}"/>
          </ac:spMkLst>
        </pc:spChg>
        <pc:spChg chg="add mod">
          <ac:chgData name="yohei yamatoji" userId="7380766db448a324" providerId="LiveId" clId="{5B2B5644-3A0E-433C-A580-625D62D49A5F}" dt="2025-03-24T11:35:43.060" v="737"/>
          <ac:spMkLst>
            <pc:docMk/>
            <pc:sldMk cId="2479426263" sldId="257"/>
            <ac:spMk id="9" creationId="{4DD9E30F-8373-D53A-A7B8-7D08A0529BA0}"/>
          </ac:spMkLst>
        </pc:spChg>
        <pc:spChg chg="add mod">
          <ac:chgData name="yohei yamatoji" userId="7380766db448a324" providerId="LiveId" clId="{5B2B5644-3A0E-433C-A580-625D62D49A5F}" dt="2025-03-24T11:38:28.734" v="884"/>
          <ac:spMkLst>
            <pc:docMk/>
            <pc:sldMk cId="2479426263" sldId="257"/>
            <ac:spMk id="10" creationId="{8D2B1F1C-974C-16E8-1F58-D5D11F64E9BC}"/>
          </ac:spMkLst>
        </pc:spChg>
        <pc:spChg chg="add mod">
          <ac:chgData name="yohei yamatoji" userId="7380766db448a324" providerId="LiveId" clId="{5B2B5644-3A0E-433C-A580-625D62D49A5F}" dt="2025-03-24T11:38:38.015" v="885"/>
          <ac:spMkLst>
            <pc:docMk/>
            <pc:sldMk cId="2479426263" sldId="257"/>
            <ac:spMk id="11" creationId="{E5C8C9B6-5F5A-A5BC-853F-7CC5FF78AB81}"/>
          </ac:spMkLst>
        </pc:spChg>
        <pc:picChg chg="add del mod">
          <ac:chgData name="yohei yamatoji" userId="7380766db448a324" providerId="LiveId" clId="{5B2B5644-3A0E-433C-A580-625D62D49A5F}" dt="2025-03-24T11:35:09.098" v="629" actId="21"/>
          <ac:picMkLst>
            <pc:docMk/>
            <pc:sldMk cId="2479426263" sldId="257"/>
            <ac:picMk id="3" creationId="{8D751C24-8E89-BCFE-A80F-883E900D33B5}"/>
          </ac:picMkLst>
        </pc:picChg>
        <pc:picChg chg="add mod">
          <ac:chgData name="yohei yamatoji" userId="7380766db448a324" providerId="LiveId" clId="{5B2B5644-3A0E-433C-A580-625D62D49A5F}" dt="2025-03-24T11:35:18.492" v="631" actId="1076"/>
          <ac:picMkLst>
            <pc:docMk/>
            <pc:sldMk cId="2479426263" sldId="257"/>
            <ac:picMk id="7" creationId="{A9E73B31-7499-4141-7510-509B64A6A654}"/>
          </ac:picMkLst>
        </pc:picChg>
      </pc:sldChg>
      <pc:sldChg chg="addSp modSp new mod">
        <pc:chgData name="yohei yamatoji" userId="7380766db448a324" providerId="LiveId" clId="{5B2B5644-3A0E-433C-A580-625D62D49A5F}" dt="2025-03-24T11:39:09.887" v="950"/>
        <pc:sldMkLst>
          <pc:docMk/>
          <pc:sldMk cId="2427839402" sldId="258"/>
        </pc:sldMkLst>
        <pc:spChg chg="add mod">
          <ac:chgData name="yohei yamatoji" userId="7380766db448a324" providerId="LiveId" clId="{5B2B5644-3A0E-433C-A580-625D62D49A5F}" dt="2025-03-24T11:39:09.887" v="950"/>
          <ac:spMkLst>
            <pc:docMk/>
            <pc:sldMk cId="2427839402" sldId="258"/>
            <ac:spMk id="2" creationId="{8B7D85C6-C629-F00C-6563-C731FB13F49F}"/>
          </ac:spMkLst>
        </pc:spChg>
        <pc:picChg chg="add mod">
          <ac:chgData name="yohei yamatoji" userId="7380766db448a324" providerId="LiveId" clId="{5B2B5644-3A0E-433C-A580-625D62D49A5F}" dt="2025-03-24T11:35:10.528" v="630"/>
          <ac:picMkLst>
            <pc:docMk/>
            <pc:sldMk cId="2427839402" sldId="258"/>
            <ac:picMk id="3" creationId="{8D751C24-8E89-BCFE-A80F-883E900D33B5}"/>
          </ac:picMkLst>
        </pc:picChg>
      </pc:sldChg>
      <pc:sldChg chg="addSp modSp new mod">
        <pc:chgData name="yohei yamatoji" userId="7380766db448a324" providerId="LiveId" clId="{5B2B5644-3A0E-433C-A580-625D62D49A5F}" dt="2025-03-24T11:38:50.043" v="914"/>
        <pc:sldMkLst>
          <pc:docMk/>
          <pc:sldMk cId="945801380" sldId="259"/>
        </pc:sldMkLst>
        <pc:spChg chg="add mod">
          <ac:chgData name="yohei yamatoji" userId="7380766db448a324" providerId="LiveId" clId="{5B2B5644-3A0E-433C-A580-625D62D49A5F}" dt="2025-03-24T11:37:30.199" v="758" actId="1076"/>
          <ac:spMkLst>
            <pc:docMk/>
            <pc:sldMk cId="945801380" sldId="259"/>
            <ac:spMk id="4" creationId="{6A5C49CD-F78F-5261-3D60-81CF8847E23B}"/>
          </ac:spMkLst>
        </pc:spChg>
        <pc:spChg chg="add mod">
          <ac:chgData name="yohei yamatoji" userId="7380766db448a324" providerId="LiveId" clId="{5B2B5644-3A0E-433C-A580-625D62D49A5F}" dt="2025-03-24T11:37:30.199" v="758" actId="1076"/>
          <ac:spMkLst>
            <pc:docMk/>
            <pc:sldMk cId="945801380" sldId="259"/>
            <ac:spMk id="5" creationId="{78C418A0-6314-7ABA-B60C-45129CD2C0AE}"/>
          </ac:spMkLst>
        </pc:spChg>
        <pc:spChg chg="add mod">
          <ac:chgData name="yohei yamatoji" userId="7380766db448a324" providerId="LiveId" clId="{5B2B5644-3A0E-433C-A580-625D62D49A5F}" dt="2025-03-24T11:37:30.199" v="758" actId="1076"/>
          <ac:spMkLst>
            <pc:docMk/>
            <pc:sldMk cId="945801380" sldId="259"/>
            <ac:spMk id="6" creationId="{6968130F-D516-0991-91D0-E996562C3451}"/>
          </ac:spMkLst>
        </pc:spChg>
        <pc:spChg chg="add mod">
          <ac:chgData name="yohei yamatoji" userId="7380766db448a324" providerId="LiveId" clId="{5B2B5644-3A0E-433C-A580-625D62D49A5F}" dt="2025-03-24T11:37:30.199" v="758" actId="1076"/>
          <ac:spMkLst>
            <pc:docMk/>
            <pc:sldMk cId="945801380" sldId="259"/>
            <ac:spMk id="7" creationId="{C4109BE5-0E8F-EB81-7622-DF037D70E46A}"/>
          </ac:spMkLst>
        </pc:spChg>
        <pc:spChg chg="add mod">
          <ac:chgData name="yohei yamatoji" userId="7380766db448a324" providerId="LiveId" clId="{5B2B5644-3A0E-433C-A580-625D62D49A5F}" dt="2025-03-24T11:38:50.043" v="914"/>
          <ac:spMkLst>
            <pc:docMk/>
            <pc:sldMk cId="945801380" sldId="259"/>
            <ac:spMk id="9" creationId="{108EA316-F4BA-5BAE-D7CA-480B15EAEF17}"/>
          </ac:spMkLst>
        </pc:spChg>
        <pc:picChg chg="add mod">
          <ac:chgData name="yohei yamatoji" userId="7380766db448a324" providerId="LiveId" clId="{5B2B5644-3A0E-433C-A580-625D62D49A5F}" dt="2025-03-24T11:37:20.314" v="756" actId="1076"/>
          <ac:picMkLst>
            <pc:docMk/>
            <pc:sldMk cId="945801380" sldId="259"/>
            <ac:picMk id="3" creationId="{4F25B2B0-B68E-77F6-2645-561B9B173D7C}"/>
          </ac:picMkLst>
        </pc:picChg>
        <pc:picChg chg="add mod">
          <ac:chgData name="yohei yamatoji" userId="7380766db448a324" providerId="LiveId" clId="{5B2B5644-3A0E-433C-A580-625D62D49A5F}" dt="2025-03-24T11:37:30.199" v="758" actId="1076"/>
          <ac:picMkLst>
            <pc:docMk/>
            <pc:sldMk cId="945801380" sldId="259"/>
            <ac:picMk id="8" creationId="{A66861C1-3C6B-D8C5-FA34-9AB849CA972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42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702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17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869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604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5081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0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39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3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63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63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608C9-90DC-467B-8644-0FE2E2634333}" type="datetimeFigureOut">
              <a:rPr kumimoji="1" lang="ja-JP" altLang="en-US" smtClean="0"/>
              <a:t>2025/3/24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19965-EAAF-4395-BB0E-8832E0DBBB8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88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C6E8F2B-7AAF-B83E-5024-1FD1C7EC26C0}"/>
              </a:ext>
            </a:extLst>
          </p:cNvPr>
          <p:cNvSpPr txBox="1"/>
          <p:nvPr/>
        </p:nvSpPr>
        <p:spPr>
          <a:xfrm>
            <a:off x="671512" y="902580"/>
            <a:ext cx="5457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本誌にはスケジュールや就職実績などの情報が確認できます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70FB52-0115-9365-17E2-F37AF6202A61}"/>
              </a:ext>
            </a:extLst>
          </p:cNvPr>
          <p:cNvSpPr/>
          <p:nvPr/>
        </p:nvSpPr>
        <p:spPr>
          <a:xfrm rot="20301859">
            <a:off x="242887" y="1828799"/>
            <a:ext cx="2900363" cy="3400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1810EE-14E8-FB2F-F828-85731D467BD2}"/>
              </a:ext>
            </a:extLst>
          </p:cNvPr>
          <p:cNvSpPr txBox="1"/>
          <p:nvPr/>
        </p:nvSpPr>
        <p:spPr>
          <a:xfrm>
            <a:off x="2467804" y="5397297"/>
            <a:ext cx="439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さらに詳しいキャンパスの様子などもあります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87FC85-4020-860B-8F1A-CF3162C68962}"/>
              </a:ext>
            </a:extLst>
          </p:cNvPr>
          <p:cNvSpPr/>
          <p:nvPr/>
        </p:nvSpPr>
        <p:spPr>
          <a:xfrm rot="2978309">
            <a:off x="4129115" y="1968742"/>
            <a:ext cx="1804522" cy="2672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F35F07D-EF51-DB11-4DD3-F5C310F4C942}"/>
              </a:ext>
            </a:extLst>
          </p:cNvPr>
          <p:cNvSpPr/>
          <p:nvPr/>
        </p:nvSpPr>
        <p:spPr>
          <a:xfrm rot="19481803">
            <a:off x="782522" y="6000187"/>
            <a:ext cx="1804522" cy="26721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4430931-512A-1F6B-CBCF-21EEF8DE87F3}"/>
              </a:ext>
            </a:extLst>
          </p:cNvPr>
          <p:cNvSpPr txBox="1"/>
          <p:nvPr/>
        </p:nvSpPr>
        <p:spPr>
          <a:xfrm>
            <a:off x="3193255" y="6472920"/>
            <a:ext cx="322183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資料請求はこちら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5C4CE80-2E13-E79B-1C87-B34B0A6682A4}"/>
              </a:ext>
            </a:extLst>
          </p:cNvPr>
          <p:cNvSpPr txBox="1"/>
          <p:nvPr/>
        </p:nvSpPr>
        <p:spPr>
          <a:xfrm>
            <a:off x="2914649" y="7023254"/>
            <a:ext cx="350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無料でお届けいたします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B258FC8-E88F-C4F7-B932-8573F9F7FD5C}"/>
              </a:ext>
            </a:extLst>
          </p:cNvPr>
          <p:cNvSpPr txBox="1"/>
          <p:nvPr/>
        </p:nvSpPr>
        <p:spPr>
          <a:xfrm>
            <a:off x="3667955" y="7610477"/>
            <a:ext cx="296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https://www.denbi.ac.jp/request/</a:t>
            </a:r>
            <a:endParaRPr kumimoji="1" lang="ja-JP" altLang="en-US" sz="1400" dirty="0"/>
          </a:p>
        </p:txBody>
      </p:sp>
      <p:pic>
        <p:nvPicPr>
          <p:cNvPr id="13" name="図 12" descr="QR コード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1F68B42-1F3E-1A0B-0782-0FEA409F8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49" y="8023620"/>
            <a:ext cx="885714" cy="885714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BB27ED-025F-351B-01EC-36B477F5A170}"/>
              </a:ext>
            </a:extLst>
          </p:cNvPr>
          <p:cNvSpPr txBox="1"/>
          <p:nvPr/>
        </p:nvSpPr>
        <p:spPr>
          <a:xfrm>
            <a:off x="0" y="33401"/>
            <a:ext cx="439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A4 :1</a:t>
            </a:r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ページ資料請求 案内ページ</a:t>
            </a:r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746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CEB9324-1F63-8257-C703-DA2F8A6E6469}"/>
              </a:ext>
            </a:extLst>
          </p:cNvPr>
          <p:cNvSpPr/>
          <p:nvPr/>
        </p:nvSpPr>
        <p:spPr>
          <a:xfrm>
            <a:off x="2414588" y="1485900"/>
            <a:ext cx="3861978" cy="267998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EF9F5A-7360-F136-5197-124C52FDA167}"/>
              </a:ext>
            </a:extLst>
          </p:cNvPr>
          <p:cNvSpPr txBox="1"/>
          <p:nvPr/>
        </p:nvSpPr>
        <p:spPr>
          <a:xfrm>
            <a:off x="2836068" y="1729470"/>
            <a:ext cx="3221834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資料請求はこちら</a:t>
            </a:r>
            <a:endParaRPr kumimoji="1" lang="en-US" altLang="ja-JP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2248FD-EE78-2F81-A9AF-2F80B6ECA791}"/>
              </a:ext>
            </a:extLst>
          </p:cNvPr>
          <p:cNvSpPr txBox="1"/>
          <p:nvPr/>
        </p:nvSpPr>
        <p:spPr>
          <a:xfrm>
            <a:off x="2557462" y="2279804"/>
            <a:ext cx="350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無料でお届けいたします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C03AF9-4F2A-61E8-91FC-AB666FAC589E}"/>
              </a:ext>
            </a:extLst>
          </p:cNvPr>
          <p:cNvSpPr txBox="1"/>
          <p:nvPr/>
        </p:nvSpPr>
        <p:spPr>
          <a:xfrm>
            <a:off x="3310768" y="2867027"/>
            <a:ext cx="29657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https://www.denbi.ac.jp/request/</a:t>
            </a:r>
            <a:endParaRPr kumimoji="1" lang="ja-JP" altLang="en-US" sz="1400" dirty="0"/>
          </a:p>
        </p:txBody>
      </p:sp>
      <p:pic>
        <p:nvPicPr>
          <p:cNvPr id="7" name="図 6" descr="QR コード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9E73B31-7499-4141-7510-509B64A6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7" y="3174804"/>
            <a:ext cx="885714" cy="88571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D9E30F-8373-D53A-A7B8-7D08A0529BA0}"/>
              </a:ext>
            </a:extLst>
          </p:cNvPr>
          <p:cNvSpPr txBox="1"/>
          <p:nvPr/>
        </p:nvSpPr>
        <p:spPr>
          <a:xfrm>
            <a:off x="219490" y="212722"/>
            <a:ext cx="439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</a:rPr>
              <a:t>■一部ページに貼るバナーアイコン</a:t>
            </a:r>
            <a:endParaRPr kumimoji="1" lang="en-US" altLang="ja-JP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D2B1F1C-974C-16E8-1F58-D5D11F64E9BC}"/>
              </a:ext>
            </a:extLst>
          </p:cNvPr>
          <p:cNvSpPr/>
          <p:nvPr/>
        </p:nvSpPr>
        <p:spPr>
          <a:xfrm>
            <a:off x="219490" y="4686300"/>
            <a:ext cx="4952697" cy="860711"/>
          </a:xfrm>
          <a:prstGeom prst="wedgeRoundRectCallout">
            <a:avLst>
              <a:gd name="adj1" fmla="val 23312"/>
              <a:gd name="adj2" fmla="val -1397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極力小さくしたい</a:t>
            </a:r>
            <a:r>
              <a:rPr kumimoji="1" lang="en-US" altLang="ja-JP" dirty="0"/>
              <a:t>｡</a:t>
            </a: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いろんなページに置けるように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7942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25B2B0-B68E-77F6-2645-561B9B173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3" y="31630"/>
            <a:ext cx="6500813" cy="911237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A5C49CD-F78F-5261-3D60-81CF8847E23B}"/>
              </a:ext>
            </a:extLst>
          </p:cNvPr>
          <p:cNvSpPr/>
          <p:nvPr/>
        </p:nvSpPr>
        <p:spPr>
          <a:xfrm>
            <a:off x="2961863" y="185737"/>
            <a:ext cx="3500439" cy="1950800"/>
          </a:xfrm>
          <a:prstGeom prst="roundRect">
            <a:avLst>
              <a:gd name="adj" fmla="val 174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8C418A0-6314-7ABA-B60C-45129CD2C0AE}"/>
              </a:ext>
            </a:extLst>
          </p:cNvPr>
          <p:cNvSpPr txBox="1"/>
          <p:nvPr/>
        </p:nvSpPr>
        <p:spPr>
          <a:xfrm>
            <a:off x="3021805" y="429307"/>
            <a:ext cx="3221834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資料請求はこちら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968130F-D516-0991-91D0-E996562C3451}"/>
              </a:ext>
            </a:extLst>
          </p:cNvPr>
          <p:cNvSpPr txBox="1"/>
          <p:nvPr/>
        </p:nvSpPr>
        <p:spPr>
          <a:xfrm>
            <a:off x="2743199" y="798639"/>
            <a:ext cx="3500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無料でお届けいたします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!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4109BE5-0E8F-EB81-7622-DF037D70E46A}"/>
              </a:ext>
            </a:extLst>
          </p:cNvPr>
          <p:cNvSpPr txBox="1"/>
          <p:nvPr/>
        </p:nvSpPr>
        <p:spPr>
          <a:xfrm>
            <a:off x="3996568" y="1071182"/>
            <a:ext cx="22470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/>
              <a:t>https://www.denbi.ac.jp/request/</a:t>
            </a:r>
            <a:endParaRPr kumimoji="1" lang="ja-JP" altLang="en-US" sz="1050" dirty="0"/>
          </a:p>
        </p:txBody>
      </p:sp>
      <p:pic>
        <p:nvPicPr>
          <p:cNvPr id="8" name="図 7" descr="QR コード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66861C1-3C6B-D8C5-FA34-9AB849CA9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152" y="1250823"/>
            <a:ext cx="885714" cy="885714"/>
          </a:xfrm>
          <a:prstGeom prst="rect">
            <a:avLst/>
          </a:prstGeom>
        </p:spPr>
      </p:pic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108EA316-F4BA-5BAE-D7CA-480B15EAEF17}"/>
              </a:ext>
            </a:extLst>
          </p:cNvPr>
          <p:cNvSpPr/>
          <p:nvPr/>
        </p:nvSpPr>
        <p:spPr>
          <a:xfrm>
            <a:off x="1552467" y="3011304"/>
            <a:ext cx="4952697" cy="860711"/>
          </a:xfrm>
          <a:prstGeom prst="wedgeRoundRectCallout">
            <a:avLst>
              <a:gd name="adj1" fmla="val 23312"/>
              <a:gd name="adj2" fmla="val -1397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使用イメージ</a:t>
            </a:r>
          </a:p>
        </p:txBody>
      </p:sp>
    </p:spTree>
    <p:extLst>
      <p:ext uri="{BB962C8B-B14F-4D97-AF65-F5344CB8AC3E}">
        <p14:creationId xmlns:p14="http://schemas.microsoft.com/office/powerpoint/2010/main" val="94580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D751C24-8E89-BCFE-A80F-883E900D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8837"/>
            <a:ext cx="6858000" cy="2205649"/>
          </a:xfrm>
          <a:prstGeom prst="rect">
            <a:avLst/>
          </a:prstGeom>
        </p:spPr>
      </p:pic>
      <p:sp>
        <p:nvSpPr>
          <p:cNvPr id="2" name="吹き出し: 角を丸めた四角形 1">
            <a:extLst>
              <a:ext uri="{FF2B5EF4-FFF2-40B4-BE49-F238E27FC236}">
                <a16:creationId xmlns:a16="http://schemas.microsoft.com/office/drawing/2014/main" id="{8B7D85C6-C629-F00C-6563-C731FB13F49F}"/>
              </a:ext>
            </a:extLst>
          </p:cNvPr>
          <p:cNvSpPr/>
          <p:nvPr/>
        </p:nvSpPr>
        <p:spPr>
          <a:xfrm>
            <a:off x="1138129" y="4141644"/>
            <a:ext cx="4952697" cy="860711"/>
          </a:xfrm>
          <a:prstGeom prst="wedgeRoundRectCallout">
            <a:avLst>
              <a:gd name="adj1" fmla="val 23312"/>
              <a:gd name="adj2" fmla="val -1397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お問合せ先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2783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117</Words>
  <Application>Microsoft Office PowerPoint</Application>
  <PresentationFormat>画面に合わせる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 UI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yohei yamatoji</dc:creator>
  <cp:lastModifiedBy>yohei yamatoji</cp:lastModifiedBy>
  <cp:revision>1</cp:revision>
  <dcterms:created xsi:type="dcterms:W3CDTF">2025-03-24T11:20:00Z</dcterms:created>
  <dcterms:modified xsi:type="dcterms:W3CDTF">2025-03-24T11:39:10Z</dcterms:modified>
</cp:coreProperties>
</file>