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80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9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2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0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0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7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367-ACD5-4890-A269-8FA27927F095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0365-BAED-403A-966D-56E5F0E74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5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3273950" y="1081311"/>
            <a:ext cx="4345904" cy="4403302"/>
            <a:chOff x="3273950" y="1081311"/>
            <a:chExt cx="4345904" cy="4403302"/>
          </a:xfrm>
        </p:grpSpPr>
        <p:sp>
          <p:nvSpPr>
            <p:cNvPr id="59" name="正方形/長方形 58"/>
            <p:cNvSpPr/>
            <p:nvPr/>
          </p:nvSpPr>
          <p:spPr>
            <a:xfrm>
              <a:off x="5282590" y="1081311"/>
              <a:ext cx="36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 rot="5400000">
              <a:off x="6989854" y="279131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 rot="1800000">
              <a:off x="6134854" y="1310408"/>
              <a:ext cx="36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 rot="3600000">
              <a:off x="6760757" y="1936311"/>
              <a:ext cx="36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 rot="7200000">
              <a:off x="6760757" y="3646310"/>
              <a:ext cx="360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 rot="9000000">
              <a:off x="6115897" y="4371857"/>
              <a:ext cx="360000" cy="9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 rot="10800000">
              <a:off x="5251214" y="4584613"/>
              <a:ext cx="360000" cy="90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 rot="16200000">
              <a:off x="3543950" y="2874613"/>
              <a:ext cx="360000" cy="9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 rot="12600000">
              <a:off x="4398950" y="4355516"/>
              <a:ext cx="360000" cy="90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 rot="14400000">
              <a:off x="3773047" y="3729613"/>
              <a:ext cx="360000" cy="90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 rot="18000000">
              <a:off x="3773047" y="201961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 rot="19800000">
              <a:off x="4417908" y="1294066"/>
              <a:ext cx="360000" cy="90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2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</dc:creator>
  <cp:lastModifiedBy>井上 悠人</cp:lastModifiedBy>
  <cp:revision>11</cp:revision>
  <dcterms:created xsi:type="dcterms:W3CDTF">2018-07-06T06:05:10Z</dcterms:created>
  <dcterms:modified xsi:type="dcterms:W3CDTF">2018-07-07T14:32:40Z</dcterms:modified>
</cp:coreProperties>
</file>