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0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8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11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45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59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82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72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31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158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67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8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1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2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5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12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732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8424-1C9F-48F1-B42C-72B46EF7D866}" type="datetimeFigureOut">
              <a:rPr lang="sv-SE" smtClean="0"/>
              <a:t>2021-02-19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446D02-50F3-465F-A3B9-B43104B005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4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218D-B23F-4AC8-909C-8B7CD85F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55" y="2404534"/>
            <a:ext cx="7977048" cy="1646302"/>
          </a:xfrm>
        </p:spPr>
        <p:txBody>
          <a:bodyPr/>
          <a:lstStyle/>
          <a:p>
            <a:r>
              <a:rPr lang="sv-SE" dirty="0" err="1"/>
              <a:t>Reinforcement</a:t>
            </a:r>
            <a:r>
              <a:rPr lang="sv-SE" dirty="0"/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51F06-6F5D-4F9C-BCC4-385646090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872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475-8D50-4529-9611-6775E92A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sz="4400" dirty="0" err="1"/>
              <a:t>Upper</a:t>
            </a:r>
            <a:r>
              <a:rPr lang="sv-SE" sz="4400" dirty="0"/>
              <a:t> </a:t>
            </a:r>
            <a:r>
              <a:rPr lang="sv-SE" sz="4400" dirty="0" err="1"/>
              <a:t>Confidence</a:t>
            </a:r>
            <a:r>
              <a:rPr lang="sv-SE" sz="4400" dirty="0"/>
              <a:t> </a:t>
            </a:r>
            <a:r>
              <a:rPr lang="sv-SE" sz="4400" dirty="0" err="1"/>
              <a:t>Bound</a:t>
            </a:r>
            <a:r>
              <a:rPr lang="sv-SE" sz="4400" dirty="0"/>
              <a:t> - Algoritmen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66C11-F66F-4C82-9D56-45187C06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63" y="2160588"/>
            <a:ext cx="6256712" cy="3881437"/>
          </a:xfrm>
        </p:spPr>
      </p:pic>
    </p:spTree>
    <p:extLst>
      <p:ext uri="{BB962C8B-B14F-4D97-AF65-F5344CB8AC3E}">
        <p14:creationId xmlns:p14="http://schemas.microsoft.com/office/powerpoint/2010/main" val="214854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1A09-5940-4DB1-8103-761CD09D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76880" cy="730928"/>
          </a:xfrm>
        </p:spPr>
        <p:txBody>
          <a:bodyPr>
            <a:noAutofit/>
          </a:bodyPr>
          <a:lstStyle/>
          <a:p>
            <a:pPr algn="ctr"/>
            <a:r>
              <a:rPr lang="sv-SE" sz="4400" dirty="0"/>
              <a:t>Vi sätter sannolikheterna vertikalt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86DD0811-E420-4B02-AC75-694E7B10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8098"/>
            <a:ext cx="8596312" cy="3806417"/>
          </a:xfrm>
        </p:spPr>
      </p:pic>
    </p:spTree>
    <p:extLst>
      <p:ext uri="{BB962C8B-B14F-4D97-AF65-F5344CB8AC3E}">
        <p14:creationId xmlns:p14="http://schemas.microsoft.com/office/powerpoint/2010/main" val="400678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2ACA-7014-437E-8D92-EA53D619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4CEBB1-0E2B-4BA2-A7EA-F1B412B6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0178"/>
            <a:ext cx="8596312" cy="3842256"/>
          </a:xfrm>
        </p:spPr>
      </p:pic>
    </p:spTree>
    <p:extLst>
      <p:ext uri="{BB962C8B-B14F-4D97-AF65-F5344CB8AC3E}">
        <p14:creationId xmlns:p14="http://schemas.microsoft.com/office/powerpoint/2010/main" val="294381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6540-227C-4AF5-A412-B8505D06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600FF5-10EA-4FD3-A91B-E870B069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4298"/>
            <a:ext cx="8596312" cy="3814016"/>
          </a:xfrm>
        </p:spPr>
      </p:pic>
    </p:spTree>
    <p:extLst>
      <p:ext uri="{BB962C8B-B14F-4D97-AF65-F5344CB8AC3E}">
        <p14:creationId xmlns:p14="http://schemas.microsoft.com/office/powerpoint/2010/main" val="13150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368-9D8F-4199-8613-EF7042A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609600"/>
            <a:ext cx="9710360" cy="1228078"/>
          </a:xfrm>
        </p:spPr>
        <p:txBody>
          <a:bodyPr>
            <a:noAutofit/>
          </a:bodyPr>
          <a:lstStyle/>
          <a:p>
            <a:pPr algn="ctr"/>
            <a:r>
              <a:rPr lang="sv-SE" dirty="0"/>
              <a:t>För varje försök minskar konfidensintervallet,</a:t>
            </a:r>
            <a:br>
              <a:rPr lang="sv-SE" dirty="0"/>
            </a:br>
            <a:r>
              <a:rPr lang="sv-SE" dirty="0"/>
              <a:t>och det förväntade medelvärdet ändras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AF1719-6339-4CA7-B3A3-687200DC7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8548"/>
            <a:ext cx="8596312" cy="3805517"/>
          </a:xfrm>
        </p:spPr>
      </p:pic>
    </p:spTree>
    <p:extLst>
      <p:ext uri="{BB962C8B-B14F-4D97-AF65-F5344CB8AC3E}">
        <p14:creationId xmlns:p14="http://schemas.microsoft.com/office/powerpoint/2010/main" val="24681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657B-99DD-41AC-B887-B01A4E92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EB1C3F4-C1E1-494C-A8F1-253CCA27A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5987"/>
            <a:ext cx="8596312" cy="3670638"/>
          </a:xfrm>
        </p:spPr>
      </p:pic>
    </p:spTree>
    <p:extLst>
      <p:ext uri="{BB962C8B-B14F-4D97-AF65-F5344CB8AC3E}">
        <p14:creationId xmlns:p14="http://schemas.microsoft.com/office/powerpoint/2010/main" val="62865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00E6-D1E7-4E5C-9686-F017A2E6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39F5BEA-ED28-4659-9CC4-6534107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6589"/>
            <a:ext cx="8596312" cy="3849434"/>
          </a:xfrm>
        </p:spPr>
      </p:pic>
    </p:spTree>
    <p:extLst>
      <p:ext uri="{BB962C8B-B14F-4D97-AF65-F5344CB8AC3E}">
        <p14:creationId xmlns:p14="http://schemas.microsoft.com/office/powerpoint/2010/main" val="218462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BFCA-BF7F-4BB6-A022-7B6C6D5F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34D4B60-776F-4E9B-9303-CCD6C0E9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4715"/>
            <a:ext cx="8596312" cy="3833183"/>
          </a:xfrm>
        </p:spPr>
      </p:pic>
    </p:spTree>
    <p:extLst>
      <p:ext uri="{BB962C8B-B14F-4D97-AF65-F5344CB8AC3E}">
        <p14:creationId xmlns:p14="http://schemas.microsoft.com/office/powerpoint/2010/main" val="378893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F225-7132-4C52-AB03-41C32216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81344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Tillslut hittar vi ett alternativ vars konfidens nivå ligger högre än alla andras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3A8E47-6BEF-41A3-B9EC-BB377A02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33723"/>
            <a:ext cx="8596312" cy="3735167"/>
          </a:xfrm>
        </p:spPr>
      </p:pic>
    </p:spTree>
    <p:extLst>
      <p:ext uri="{BB962C8B-B14F-4D97-AF65-F5344CB8AC3E}">
        <p14:creationId xmlns:p14="http://schemas.microsoft.com/office/powerpoint/2010/main" val="40404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0ED5-6D0C-4B26-A0A0-CDAB287B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>
            <a:noAutofit/>
          </a:bodyPr>
          <a:lstStyle/>
          <a:p>
            <a:pPr algn="ctr"/>
            <a:r>
              <a:rPr lang="sv-SE" sz="4400" dirty="0"/>
              <a:t>Thompson Sampling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3F4C55-1BDE-44D8-A96D-F1654FA8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3" y="1590497"/>
            <a:ext cx="8770620" cy="4570605"/>
          </a:xfrm>
        </p:spPr>
      </p:pic>
    </p:spTree>
    <p:extLst>
      <p:ext uri="{BB962C8B-B14F-4D97-AF65-F5344CB8AC3E}">
        <p14:creationId xmlns:p14="http://schemas.microsoft.com/office/powerpoint/2010/main" val="18548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ABBBEA13-C725-4B92-8893-62D5DDF9D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4" y="722405"/>
            <a:ext cx="7821455" cy="5746622"/>
          </a:xfrm>
        </p:spPr>
      </p:pic>
    </p:spTree>
    <p:extLst>
      <p:ext uri="{BB962C8B-B14F-4D97-AF65-F5344CB8AC3E}">
        <p14:creationId xmlns:p14="http://schemas.microsoft.com/office/powerpoint/2010/main" val="79444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B9B-4FE9-4E87-89BA-FFF82BB9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pPr algn="ctr"/>
            <a:r>
              <a:rPr lang="sv-SE" dirty="0"/>
              <a:t>Thompson sampling forts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6A472-F757-406D-AB7A-0190F529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8" y="2160588"/>
            <a:ext cx="8301522" cy="3881437"/>
          </a:xfrm>
        </p:spPr>
      </p:pic>
    </p:spTree>
    <p:extLst>
      <p:ext uri="{BB962C8B-B14F-4D97-AF65-F5344CB8AC3E}">
        <p14:creationId xmlns:p14="http://schemas.microsoft.com/office/powerpoint/2010/main" val="288058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011B-3454-4F33-97AE-3687B700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41142"/>
          </a:xfrm>
        </p:spPr>
        <p:txBody>
          <a:bodyPr>
            <a:normAutofit/>
          </a:bodyPr>
          <a:lstStyle/>
          <a:p>
            <a:pPr algn="ctr"/>
            <a:r>
              <a:rPr lang="sv-SE" sz="4400" dirty="0"/>
              <a:t>Tre fördelningar</a:t>
            </a:r>
            <a:br>
              <a:rPr lang="sv-SE" sz="4400" dirty="0"/>
            </a:br>
            <a:r>
              <a:rPr lang="sv-SE" sz="4400" dirty="0"/>
              <a:t>(okända för oss)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A334DF9-2F9A-4D26-BDEA-F59EF9B6E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28176"/>
            <a:ext cx="8596312" cy="2946261"/>
          </a:xfrm>
        </p:spPr>
      </p:pic>
    </p:spTree>
    <p:extLst>
      <p:ext uri="{BB962C8B-B14F-4D97-AF65-F5344CB8AC3E}">
        <p14:creationId xmlns:p14="http://schemas.microsoft.com/office/powerpoint/2010/main" val="135787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4FF6-0A2A-461D-8ABE-682056E6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183471"/>
            <a:ext cx="8596668" cy="1529918"/>
          </a:xfrm>
        </p:spPr>
        <p:txBody>
          <a:bodyPr>
            <a:noAutofit/>
          </a:bodyPr>
          <a:lstStyle/>
          <a:p>
            <a:pPr algn="ctr"/>
            <a:r>
              <a:rPr lang="sv-SE" sz="3200" dirty="0"/>
              <a:t>’Spela’ varje distribution ett antal gånger, skapa en sannolikhetsdistribution för medelvärdet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CCEE29-B6C1-4F59-8E15-3434769C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86848"/>
            <a:ext cx="8596312" cy="3028917"/>
          </a:xfrm>
        </p:spPr>
      </p:pic>
    </p:spTree>
    <p:extLst>
      <p:ext uri="{BB962C8B-B14F-4D97-AF65-F5344CB8AC3E}">
        <p14:creationId xmlns:p14="http://schemas.microsoft.com/office/powerpoint/2010/main" val="347819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DF12-9507-4D84-B31A-F036E73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551"/>
          </a:xfrm>
        </p:spPr>
        <p:txBody>
          <a:bodyPr>
            <a:normAutofit fontScale="90000"/>
          </a:bodyPr>
          <a:lstStyle/>
          <a:p>
            <a:r>
              <a:rPr lang="sv-SE" dirty="0"/>
              <a:t>Våra skapade distributioner för medelvärden</a:t>
            </a:r>
          </a:p>
        </p:txBody>
      </p:sp>
      <p:pic>
        <p:nvPicPr>
          <p:cNvPr id="5" name="Content Placeholder 4" descr="A picture containing tent, drawing&#10;&#10;Description automatically generated">
            <a:extLst>
              <a:ext uri="{FF2B5EF4-FFF2-40B4-BE49-F238E27FC236}">
                <a16:creationId xmlns:a16="http://schemas.microsoft.com/office/drawing/2014/main" id="{317EF5F1-9996-45FA-BF5F-AE690A470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44763"/>
            <a:ext cx="8596312" cy="3113086"/>
          </a:xfrm>
        </p:spPr>
      </p:pic>
    </p:spTree>
    <p:extLst>
      <p:ext uri="{BB962C8B-B14F-4D97-AF65-F5344CB8AC3E}">
        <p14:creationId xmlns:p14="http://schemas.microsoft.com/office/powerpoint/2010/main" val="160542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7F06-0D2A-48CA-B14C-34DD5502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216"/>
          </a:xfrm>
        </p:spPr>
        <p:txBody>
          <a:bodyPr>
            <a:normAutofit/>
          </a:bodyPr>
          <a:lstStyle/>
          <a:p>
            <a:pPr algn="ctr"/>
            <a:r>
              <a:rPr lang="sv-SE" sz="4400" dirty="0"/>
              <a:t>OBS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5AD1FFB-BD93-4C84-AA82-C33B5EA6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95971"/>
            <a:ext cx="8596312" cy="3210670"/>
          </a:xfrm>
        </p:spPr>
      </p:pic>
    </p:spTree>
    <p:extLst>
      <p:ext uri="{BB962C8B-B14F-4D97-AF65-F5344CB8AC3E}">
        <p14:creationId xmlns:p14="http://schemas.microsoft.com/office/powerpoint/2010/main" val="299760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6CB-A86B-4BF6-84F1-AABE413E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>
            <a:normAutofit fontScale="90000"/>
          </a:bodyPr>
          <a:lstStyle/>
          <a:p>
            <a:pPr algn="ctr"/>
            <a:r>
              <a:rPr lang="sv-SE" sz="4400" dirty="0"/>
              <a:t>Generera nya medelvärden slumpvis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846FAC-15C8-4739-AFE0-0406B6E9C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4538"/>
            <a:ext cx="8596312" cy="3813537"/>
          </a:xfrm>
        </p:spPr>
      </p:pic>
    </p:spTree>
    <p:extLst>
      <p:ext uri="{BB962C8B-B14F-4D97-AF65-F5344CB8AC3E}">
        <p14:creationId xmlns:p14="http://schemas.microsoft.com/office/powerpoint/2010/main" val="119603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90FD-3E91-4696-8BF5-B3B9B9F0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sv-SE" dirty="0"/>
              <a:t>För det ’vinnande’ utfallet, ’spela’ på nytt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23A9BFF-872C-4ADF-80CA-983A6D572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2922"/>
            <a:ext cx="8596312" cy="3876768"/>
          </a:xfrm>
        </p:spPr>
      </p:pic>
    </p:spTree>
    <p:extLst>
      <p:ext uri="{BB962C8B-B14F-4D97-AF65-F5344CB8AC3E}">
        <p14:creationId xmlns:p14="http://schemas.microsoft.com/office/powerpoint/2010/main" val="347379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57-57F7-4B03-BF62-167CD199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>
            <a:noAutofit/>
          </a:bodyPr>
          <a:lstStyle/>
          <a:p>
            <a:pPr algn="ctr"/>
            <a:r>
              <a:rPr lang="sv-SE" sz="4000" dirty="0"/>
              <a:t>Det nya värdet ändrar den spelade distributionen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1248DC-386F-4B10-AF60-5DFF688F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42767"/>
            <a:ext cx="8596312" cy="3717079"/>
          </a:xfrm>
        </p:spPr>
      </p:pic>
    </p:spTree>
    <p:extLst>
      <p:ext uri="{BB962C8B-B14F-4D97-AF65-F5344CB8AC3E}">
        <p14:creationId xmlns:p14="http://schemas.microsoft.com/office/powerpoint/2010/main" val="39044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ent in the background&#10;&#10;Description automatically generated">
            <a:extLst>
              <a:ext uri="{FF2B5EF4-FFF2-40B4-BE49-F238E27FC236}">
                <a16:creationId xmlns:a16="http://schemas.microsoft.com/office/drawing/2014/main" id="{0DEF09B4-3A36-4875-A858-82E152EB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19167"/>
            <a:ext cx="8596312" cy="3764279"/>
          </a:xfrm>
        </p:spPr>
      </p:pic>
    </p:spTree>
    <p:extLst>
      <p:ext uri="{BB962C8B-B14F-4D97-AF65-F5344CB8AC3E}">
        <p14:creationId xmlns:p14="http://schemas.microsoft.com/office/powerpoint/2010/main" val="88760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8EB0-73D4-4144-A21A-68B4EBDD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pPr algn="ctr"/>
            <a:r>
              <a:rPr lang="sv-SE" dirty="0"/>
              <a:t>Börja om, med de nya distributionerna</a:t>
            </a:r>
          </a:p>
        </p:txBody>
      </p:sp>
      <p:pic>
        <p:nvPicPr>
          <p:cNvPr id="5" name="Content Placeholder 4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EAE8212B-CE6C-48A7-BBD1-F73F8020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0581"/>
            <a:ext cx="8596312" cy="3761450"/>
          </a:xfrm>
        </p:spPr>
      </p:pic>
    </p:spTree>
    <p:extLst>
      <p:ext uri="{BB962C8B-B14F-4D97-AF65-F5344CB8AC3E}">
        <p14:creationId xmlns:p14="http://schemas.microsoft.com/office/powerpoint/2010/main" val="153252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1F64-FFDF-4256-90AD-CD580F9F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The Multi-</a:t>
            </a:r>
            <a:r>
              <a:rPr lang="sv-SE" sz="4400" dirty="0" err="1"/>
              <a:t>Armed</a:t>
            </a:r>
            <a:r>
              <a:rPr lang="sv-SE" sz="4400" dirty="0"/>
              <a:t> Bandit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797950-D753-4D9E-BC55-7482BB6C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495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ECE-544B-45EC-A0BA-72AF68A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>
            <a:noAutofit/>
          </a:bodyPr>
          <a:lstStyle/>
          <a:p>
            <a:r>
              <a:rPr lang="sv-SE" dirty="0"/>
              <a:t>Samma procedur iden, nu ’vinner’ gul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827D9F-32BF-401D-A4C8-5DC08305F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10482"/>
            <a:ext cx="8596312" cy="3781649"/>
          </a:xfrm>
        </p:spPr>
      </p:pic>
    </p:spTree>
    <p:extLst>
      <p:ext uri="{BB962C8B-B14F-4D97-AF65-F5344CB8AC3E}">
        <p14:creationId xmlns:p14="http://schemas.microsoft.com/office/powerpoint/2010/main" val="201657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D4CD-8B3D-4525-9C45-0002D1BE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pPr algn="ctr"/>
            <a:r>
              <a:rPr lang="sv-SE" dirty="0"/>
              <a:t>Spela den gula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5C4C58-C471-41C8-A395-9DCD4555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8583"/>
            <a:ext cx="8596312" cy="3805446"/>
          </a:xfrm>
        </p:spPr>
      </p:pic>
    </p:spTree>
    <p:extLst>
      <p:ext uri="{BB962C8B-B14F-4D97-AF65-F5344CB8AC3E}">
        <p14:creationId xmlns:p14="http://schemas.microsoft.com/office/powerpoint/2010/main" val="1796551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5DB1-3878-43A8-A85A-672B6C9A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Varje gång en färg spelas blir den smalare</a:t>
            </a:r>
          </a:p>
        </p:txBody>
      </p:sp>
      <p:pic>
        <p:nvPicPr>
          <p:cNvPr id="5" name="Content Placeholder 4" descr="A picture containing tent, drawing&#10;&#10;Description automatically generated">
            <a:extLst>
              <a:ext uri="{FF2B5EF4-FFF2-40B4-BE49-F238E27FC236}">
                <a16:creationId xmlns:a16="http://schemas.microsoft.com/office/drawing/2014/main" id="{AB1CADBF-A202-4DE4-BD71-701CCC0E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93814"/>
            <a:ext cx="8596312" cy="3814985"/>
          </a:xfrm>
        </p:spPr>
      </p:pic>
    </p:spTree>
    <p:extLst>
      <p:ext uri="{BB962C8B-B14F-4D97-AF65-F5344CB8AC3E}">
        <p14:creationId xmlns:p14="http://schemas.microsoft.com/office/powerpoint/2010/main" val="285234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D907-1C34-4312-B955-B65A7EAB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400" dirty="0"/>
              <a:t>Slutmål med Thompson sampling</a:t>
            </a:r>
          </a:p>
        </p:txBody>
      </p:sp>
      <p:pic>
        <p:nvPicPr>
          <p:cNvPr id="5" name="Content Placeholder 4" descr="A picture containing tent, drawing&#10;&#10;Description automatically generated">
            <a:extLst>
              <a:ext uri="{FF2B5EF4-FFF2-40B4-BE49-F238E27FC236}">
                <a16:creationId xmlns:a16="http://schemas.microsoft.com/office/drawing/2014/main" id="{6E07C8C4-3E95-4A4E-8D63-C9F53FA90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37727"/>
            <a:ext cx="8596312" cy="3327159"/>
          </a:xfrm>
        </p:spPr>
      </p:pic>
    </p:spTree>
    <p:extLst>
      <p:ext uri="{BB962C8B-B14F-4D97-AF65-F5344CB8AC3E}">
        <p14:creationId xmlns:p14="http://schemas.microsoft.com/office/powerpoint/2010/main" val="3609357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E058-E1D9-44C8-8057-2158B2E3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3588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Jämför UCB med </a:t>
            </a:r>
            <a:br>
              <a:rPr lang="sv-SE" dirty="0"/>
            </a:br>
            <a:r>
              <a:rPr lang="sv-SE" dirty="0"/>
              <a:t>Thompson Sampling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573241-77D6-48C7-8891-D8E286B8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11482"/>
            <a:ext cx="8596312" cy="3779648"/>
          </a:xfrm>
        </p:spPr>
      </p:pic>
    </p:spTree>
    <p:extLst>
      <p:ext uri="{BB962C8B-B14F-4D97-AF65-F5344CB8AC3E}">
        <p14:creationId xmlns:p14="http://schemas.microsoft.com/office/powerpoint/2010/main" val="27444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5BEB-ABD9-49E2-A7E2-222C281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53C61-1172-4C9A-B903-DBED30F4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5" y="2160588"/>
            <a:ext cx="7390788" cy="3881437"/>
          </a:xfrm>
        </p:spPr>
      </p:pic>
    </p:spTree>
    <p:extLst>
      <p:ext uri="{BB962C8B-B14F-4D97-AF65-F5344CB8AC3E}">
        <p14:creationId xmlns:p14="http://schemas.microsoft.com/office/powerpoint/2010/main" val="10594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2222-708E-44F9-BCD3-DF1A4EF2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picture containing object, table, different, sitting&#10;&#10;Description automatically generated">
            <a:extLst>
              <a:ext uri="{FF2B5EF4-FFF2-40B4-BE49-F238E27FC236}">
                <a16:creationId xmlns:a16="http://schemas.microsoft.com/office/drawing/2014/main" id="{34E3B819-4947-4F75-8F36-645EE77E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44" y="2160588"/>
            <a:ext cx="7579749" cy="3881437"/>
          </a:xfrm>
        </p:spPr>
      </p:pic>
    </p:spTree>
    <p:extLst>
      <p:ext uri="{BB962C8B-B14F-4D97-AF65-F5344CB8AC3E}">
        <p14:creationId xmlns:p14="http://schemas.microsoft.com/office/powerpoint/2010/main" val="1677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AB1-90E6-4DCA-A1FC-55AE79C6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Content Placeholder 4" descr="A picture containing object, different, sitting, side&#10;&#10;Description automatically generated">
            <a:extLst>
              <a:ext uri="{FF2B5EF4-FFF2-40B4-BE49-F238E27FC236}">
                <a16:creationId xmlns:a16="http://schemas.microsoft.com/office/drawing/2014/main" id="{42434F03-9DD7-4B87-B842-0D7A19315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45" y="2160588"/>
            <a:ext cx="7345348" cy="3881437"/>
          </a:xfrm>
        </p:spPr>
      </p:pic>
    </p:spTree>
    <p:extLst>
      <p:ext uri="{BB962C8B-B14F-4D97-AF65-F5344CB8AC3E}">
        <p14:creationId xmlns:p14="http://schemas.microsoft.com/office/powerpoint/2010/main" val="31510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E29C-2512-4AE7-B6D7-2CA3DFAF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>
            <a:normAutofit/>
          </a:bodyPr>
          <a:lstStyle/>
          <a:p>
            <a:pPr algn="ctr"/>
            <a:r>
              <a:rPr lang="sv-SE" sz="4400" dirty="0"/>
              <a:t>Sannolikhets distributioner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E7DC46-9A59-4AEF-8ED1-4B087E09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52480"/>
            <a:ext cx="8596312" cy="3497652"/>
          </a:xfrm>
        </p:spPr>
      </p:pic>
    </p:spTree>
    <p:extLst>
      <p:ext uri="{BB962C8B-B14F-4D97-AF65-F5344CB8AC3E}">
        <p14:creationId xmlns:p14="http://schemas.microsoft.com/office/powerpoint/2010/main" val="354167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8B105C-1FD7-43C0-BD05-A765A810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4" y="884574"/>
            <a:ext cx="11395906" cy="5088851"/>
          </a:xfrm>
        </p:spPr>
      </p:pic>
    </p:spTree>
    <p:extLst>
      <p:ext uri="{BB962C8B-B14F-4D97-AF65-F5344CB8AC3E}">
        <p14:creationId xmlns:p14="http://schemas.microsoft.com/office/powerpoint/2010/main" val="1298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D976-5BF4-48DE-8E93-5EDFB2EB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400" dirty="0"/>
              <a:t>The Multi-</a:t>
            </a:r>
            <a:r>
              <a:rPr lang="sv-SE" sz="4400" dirty="0" err="1"/>
              <a:t>Armed</a:t>
            </a:r>
            <a:r>
              <a:rPr lang="sv-SE" sz="4400" dirty="0"/>
              <a:t> Bandit Problem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3DD27-F7D3-4C5E-9CF2-915198A9D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97" y="2160588"/>
            <a:ext cx="7662244" cy="3881437"/>
          </a:xfrm>
        </p:spPr>
      </p:pic>
    </p:spTree>
    <p:extLst>
      <p:ext uri="{BB962C8B-B14F-4D97-AF65-F5344CB8AC3E}">
        <p14:creationId xmlns:p14="http://schemas.microsoft.com/office/powerpoint/2010/main" val="423902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DC72CEAFA89E49B284D8BB0692A184" ma:contentTypeVersion="12" ma:contentTypeDescription="Skapa ett nytt dokument." ma:contentTypeScope="" ma:versionID="5b5b9b1bcbf51b17df38e935d1fbc528">
  <xsd:schema xmlns:xsd="http://www.w3.org/2001/XMLSchema" xmlns:xs="http://www.w3.org/2001/XMLSchema" xmlns:p="http://schemas.microsoft.com/office/2006/metadata/properties" xmlns:ns2="0e8f5f8d-f97d-47f9-8f0b-4d216690d203" xmlns:ns3="9828d7bd-4131-434e-a3c3-61a0cb739604" targetNamespace="http://schemas.microsoft.com/office/2006/metadata/properties" ma:root="true" ma:fieldsID="b5163c180ddd861f65e5b9e4f14676a4" ns2:_="" ns3:_="">
    <xsd:import namespace="0e8f5f8d-f97d-47f9-8f0b-4d216690d203"/>
    <xsd:import namespace="9828d7bd-4131-434e-a3c3-61a0cb7396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f5f8d-f97d-47f9-8f0b-4d216690d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8d7bd-4131-434e-a3c3-61a0cb7396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012C1-C11F-4D66-A6F4-4AB2347611C7}"/>
</file>

<file path=customXml/itemProps2.xml><?xml version="1.0" encoding="utf-8"?>
<ds:datastoreItem xmlns:ds="http://schemas.openxmlformats.org/officeDocument/2006/customXml" ds:itemID="{55807060-EB0F-4109-B7E7-1736BE3BBEB0}"/>
</file>

<file path=customXml/itemProps3.xml><?xml version="1.0" encoding="utf-8"?>
<ds:datastoreItem xmlns:ds="http://schemas.openxmlformats.org/officeDocument/2006/customXml" ds:itemID="{EBD9376B-D428-4343-9232-2B5FA45DC6D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135</Words>
  <Application>Microsoft Office PowerPoint</Application>
  <PresentationFormat>Widescreen</PresentationFormat>
  <Paragraphs>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Reinforcement Learning</vt:lpstr>
      <vt:lpstr>PowerPoint Presentation</vt:lpstr>
      <vt:lpstr>The Multi-Armed Bandit Problem</vt:lpstr>
      <vt:lpstr>PowerPoint Presentation</vt:lpstr>
      <vt:lpstr>PowerPoint Presentation</vt:lpstr>
      <vt:lpstr>PowerPoint Presentation</vt:lpstr>
      <vt:lpstr>Sannolikhets distributioner</vt:lpstr>
      <vt:lpstr>PowerPoint Presentation</vt:lpstr>
      <vt:lpstr>The Multi-Armed Bandit Problem</vt:lpstr>
      <vt:lpstr>Upper Confidence Bound - Algoritmen</vt:lpstr>
      <vt:lpstr>Vi sätter sannolikheterna vertikalt</vt:lpstr>
      <vt:lpstr>PowerPoint Presentation</vt:lpstr>
      <vt:lpstr>PowerPoint Presentation</vt:lpstr>
      <vt:lpstr>För varje försök minskar konfidensintervallet, och det förväntade medelvärdet ändras</vt:lpstr>
      <vt:lpstr>PowerPoint Presentation</vt:lpstr>
      <vt:lpstr>PowerPoint Presentation</vt:lpstr>
      <vt:lpstr>PowerPoint Presentation</vt:lpstr>
      <vt:lpstr>Tillslut hittar vi ett alternativ vars konfidens nivå ligger högre än alla andras</vt:lpstr>
      <vt:lpstr>Thompson Sampling</vt:lpstr>
      <vt:lpstr>Thompson sampling forts</vt:lpstr>
      <vt:lpstr>Tre fördelningar (okända för oss)</vt:lpstr>
      <vt:lpstr>’Spela’ varje distribution ett antal gånger, skapa en sannolikhetsdistribution för medelvärdet</vt:lpstr>
      <vt:lpstr>Våra skapade distributioner för medelvärden</vt:lpstr>
      <vt:lpstr>OBS</vt:lpstr>
      <vt:lpstr>Generera nya medelvärden slumpvis</vt:lpstr>
      <vt:lpstr>För det ’vinnande’ utfallet, ’spela’ på nytt</vt:lpstr>
      <vt:lpstr>Det nya värdet ändrar den spelade distributionen</vt:lpstr>
      <vt:lpstr>PowerPoint Presentation</vt:lpstr>
      <vt:lpstr>Börja om, med de nya distributionerna</vt:lpstr>
      <vt:lpstr>Samma procedur iden, nu ’vinner’ gul</vt:lpstr>
      <vt:lpstr>Spela den gula</vt:lpstr>
      <vt:lpstr>Varje gång en färg spelas blir den smalare</vt:lpstr>
      <vt:lpstr>Slutmål med Thompson sampling</vt:lpstr>
      <vt:lpstr>Jämför UCB med  Thompson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Confidence Bound Algorithm</dc:title>
  <dc:creator>Holm, Bengt</dc:creator>
  <cp:lastModifiedBy>Holm, Bengt</cp:lastModifiedBy>
  <cp:revision>12</cp:revision>
  <dcterms:created xsi:type="dcterms:W3CDTF">2020-08-27T14:26:51Z</dcterms:created>
  <dcterms:modified xsi:type="dcterms:W3CDTF">2021-02-19T09:04:26Z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0x01010059DC72CEAFA89E49B284D8BB0692A184</vt:lpwstr>
  </property>
</Properties>
</file>