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881" autoAdjust="0"/>
  </p:normalViewPr>
  <p:slideViewPr>
    <p:cSldViewPr snapToGrid="0">
      <p:cViewPr varScale="1">
        <p:scale>
          <a:sx n="113" d="100"/>
          <a:sy n="113" d="100"/>
        </p:scale>
        <p:origin x="132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65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4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5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0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9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25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1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25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35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B20-489D-4558-9110-D7DB898D72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E40B-F7F1-42F4-9F7B-CF104308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6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2"/>
          <p:cNvSpPr/>
          <p:nvPr/>
        </p:nvSpPr>
        <p:spPr>
          <a:xfrm>
            <a:off x="363602" y="1262465"/>
            <a:ext cx="11477006" cy="4831500"/>
          </a:xfrm>
          <a:prstGeom prst="roundRect">
            <a:avLst>
              <a:gd name="adj" fmla="val 248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414170" y="5862906"/>
            <a:ext cx="27386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9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Region : ap-northeast-1</a:t>
            </a:r>
            <a:endParaRPr lang="en-US" sz="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9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9" y="984478"/>
            <a:ext cx="603504" cy="393954"/>
          </a:xfrm>
          <a:prstGeom prst="rect">
            <a:avLst/>
          </a:prstGeom>
        </p:spPr>
      </p:pic>
      <p:grpSp>
        <p:nvGrpSpPr>
          <p:cNvPr id="68" name="グループ化 67"/>
          <p:cNvGrpSpPr/>
          <p:nvPr/>
        </p:nvGrpSpPr>
        <p:grpSpPr>
          <a:xfrm>
            <a:off x="2936657" y="5261468"/>
            <a:ext cx="257175" cy="477903"/>
            <a:chOff x="1178446" y="2824404"/>
            <a:chExt cx="257175" cy="477903"/>
          </a:xfrm>
        </p:grpSpPr>
        <p:pic>
          <p:nvPicPr>
            <p:cNvPr id="6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46" y="2824404"/>
              <a:ext cx="257175" cy="266700"/>
            </a:xfrm>
            <a:prstGeom prst="rect">
              <a:avLst/>
            </a:prstGeom>
          </p:spPr>
        </p:pic>
        <p:sp>
          <p:nvSpPr>
            <p:cNvPr id="62" name="テキスト ボックス 80"/>
            <p:cNvSpPr txBox="1">
              <a:spLocks/>
            </p:cNvSpPr>
            <p:nvPr/>
          </p:nvSpPr>
          <p:spPr>
            <a:xfrm>
              <a:off x="1197744" y="3091104"/>
              <a:ext cx="218577" cy="2112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36000" rIns="36000" bIns="3600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dirty="0">
                  <a:effectLst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S3</a:t>
              </a:r>
              <a:endParaRPr lang="ja-JP" altLang="ja-JP" sz="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575328" y="2698757"/>
            <a:ext cx="703226" cy="663965"/>
            <a:chOff x="4731501" y="1797350"/>
            <a:chExt cx="703226" cy="663965"/>
          </a:xfrm>
        </p:grpSpPr>
        <p:pic>
          <p:nvPicPr>
            <p:cNvPr id="73" name="Picture 6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845" y="1797350"/>
              <a:ext cx="366538" cy="360000"/>
            </a:xfrm>
            <a:prstGeom prst="rect">
              <a:avLst/>
            </a:prstGeom>
          </p:spPr>
        </p:pic>
        <p:sp>
          <p:nvSpPr>
            <p:cNvPr id="74" name="テキスト ボックス 65"/>
            <p:cNvSpPr txBox="1">
              <a:spLocks/>
            </p:cNvSpPr>
            <p:nvPr/>
          </p:nvSpPr>
          <p:spPr>
            <a:xfrm>
              <a:off x="4731501" y="2184316"/>
              <a:ext cx="703226" cy="2769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Bastion</a:t>
              </a:r>
            </a:p>
            <a:p>
              <a:pPr algn="ctr"/>
              <a:endPara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82" name="Rounded Rectangle 3"/>
          <p:cNvSpPr/>
          <p:nvPr/>
        </p:nvSpPr>
        <p:spPr>
          <a:xfrm>
            <a:off x="507513" y="2199472"/>
            <a:ext cx="11189185" cy="2767636"/>
          </a:xfrm>
          <a:prstGeom prst="roundRect">
            <a:avLst>
              <a:gd name="adj" fmla="val 804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4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6" y="1941908"/>
            <a:ext cx="599170" cy="391125"/>
          </a:xfrm>
          <a:prstGeom prst="rect">
            <a:avLst/>
          </a:prstGeom>
        </p:spPr>
      </p:pic>
      <p:cxnSp>
        <p:nvCxnSpPr>
          <p:cNvPr id="85" name="Straight Connector 8"/>
          <p:cNvCxnSpPr>
            <a:stCxn id="61" idx="0"/>
            <a:endCxn id="159" idx="2"/>
          </p:cNvCxnSpPr>
          <p:nvPr/>
        </p:nvCxnSpPr>
        <p:spPr>
          <a:xfrm flipV="1">
            <a:off x="3065245" y="3375688"/>
            <a:ext cx="1429493" cy="1885780"/>
          </a:xfrm>
          <a:prstGeom prst="straightConnector1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8"/>
          <p:cNvCxnSpPr>
            <a:stCxn id="154" idx="0"/>
            <a:endCxn id="123" idx="2"/>
          </p:cNvCxnSpPr>
          <p:nvPr/>
        </p:nvCxnSpPr>
        <p:spPr>
          <a:xfrm flipV="1">
            <a:off x="5747516" y="3387214"/>
            <a:ext cx="1238216" cy="823232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8"/>
          <p:cNvCxnSpPr>
            <a:cxnSpLocks/>
            <a:stCxn id="160" idx="0"/>
          </p:cNvCxnSpPr>
          <p:nvPr/>
        </p:nvCxnSpPr>
        <p:spPr>
          <a:xfrm flipV="1">
            <a:off x="4523018" y="990424"/>
            <a:ext cx="3343" cy="1369673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5" name="グループ化 234"/>
          <p:cNvGrpSpPr/>
          <p:nvPr/>
        </p:nvGrpSpPr>
        <p:grpSpPr>
          <a:xfrm>
            <a:off x="5294721" y="6228324"/>
            <a:ext cx="877412" cy="505563"/>
            <a:chOff x="4547064" y="5217124"/>
            <a:chExt cx="877412" cy="505563"/>
          </a:xfrm>
        </p:grpSpPr>
        <p:sp>
          <p:nvSpPr>
            <p:cNvPr id="236" name="テキスト ボックス 50"/>
            <p:cNvSpPr txBox="1">
              <a:spLocks/>
            </p:cNvSpPr>
            <p:nvPr/>
          </p:nvSpPr>
          <p:spPr>
            <a:xfrm>
              <a:off x="4547064" y="5511484"/>
              <a:ext cx="877412" cy="2112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36000" rIns="36000" bIns="3600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altLang="ja-JP" sz="900" b="0" dirty="0"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Treasure Data</a:t>
              </a:r>
            </a:p>
          </p:txBody>
        </p:sp>
        <p:grpSp>
          <p:nvGrpSpPr>
            <p:cNvPr id="237" name="グループ化 236"/>
            <p:cNvGrpSpPr/>
            <p:nvPr/>
          </p:nvGrpSpPr>
          <p:grpSpPr>
            <a:xfrm>
              <a:off x="4789546" y="5217124"/>
              <a:ext cx="425133" cy="360000"/>
              <a:chOff x="2573433" y="4844439"/>
              <a:chExt cx="425133" cy="418783"/>
            </a:xfrm>
          </p:grpSpPr>
          <p:pic>
            <p:nvPicPr>
              <p:cNvPr id="238" name="図 237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3433" y="4844439"/>
                <a:ext cx="425133" cy="418783"/>
              </a:xfrm>
              <a:prstGeom prst="rect">
                <a:avLst/>
              </a:prstGeom>
            </p:spPr>
          </p:pic>
          <p:pic>
            <p:nvPicPr>
              <p:cNvPr id="239" name="図 23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805" y="4889658"/>
                <a:ext cx="337609" cy="331259"/>
              </a:xfrm>
              <a:prstGeom prst="rect">
                <a:avLst/>
              </a:prstGeom>
            </p:spPr>
          </p:pic>
        </p:grpSp>
      </p:grpSp>
      <p:cxnSp>
        <p:nvCxnSpPr>
          <p:cNvPr id="253" name="Straight Connector 8"/>
          <p:cNvCxnSpPr>
            <a:stCxn id="238" idx="0"/>
            <a:endCxn id="159" idx="2"/>
          </p:cNvCxnSpPr>
          <p:nvPr/>
        </p:nvCxnSpPr>
        <p:spPr>
          <a:xfrm flipH="1" flipV="1">
            <a:off x="4494738" y="3375688"/>
            <a:ext cx="1255032" cy="2852636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/>
          <p:cNvGrpSpPr/>
          <p:nvPr/>
        </p:nvGrpSpPr>
        <p:grpSpPr>
          <a:xfrm>
            <a:off x="2096900" y="2357717"/>
            <a:ext cx="703226" cy="1025332"/>
            <a:chOff x="972058" y="1589082"/>
            <a:chExt cx="703226" cy="1025332"/>
          </a:xfrm>
        </p:grpSpPr>
        <p:pic>
          <p:nvPicPr>
            <p:cNvPr id="80" name="Picture 6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402" y="1950449"/>
              <a:ext cx="366538" cy="360000"/>
            </a:xfrm>
            <a:prstGeom prst="rect">
              <a:avLst/>
            </a:prstGeom>
          </p:spPr>
        </p:pic>
        <p:sp>
          <p:nvSpPr>
            <p:cNvPr id="81" name="テキスト ボックス 65"/>
            <p:cNvSpPr txBox="1">
              <a:spLocks/>
            </p:cNvSpPr>
            <p:nvPr/>
          </p:nvSpPr>
          <p:spPr>
            <a:xfrm>
              <a:off x="972058" y="2337415"/>
              <a:ext cx="703226" cy="2769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</a:t>
              </a:r>
              <a:endPara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endPara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83" name="Picture 14" descr="Amazon-Elastic-Load-Balacing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47" y="1589082"/>
              <a:ext cx="365760" cy="365760"/>
            </a:xfrm>
            <a:prstGeom prst="rect">
              <a:avLst/>
            </a:prstGeom>
          </p:spPr>
        </p:pic>
      </p:grpSp>
      <p:grpSp>
        <p:nvGrpSpPr>
          <p:cNvPr id="93" name="グループ化 92"/>
          <p:cNvGrpSpPr/>
          <p:nvPr/>
        </p:nvGrpSpPr>
        <p:grpSpPr>
          <a:xfrm>
            <a:off x="1331985" y="4233901"/>
            <a:ext cx="903003" cy="673610"/>
            <a:chOff x="7373624" y="3216827"/>
            <a:chExt cx="903003" cy="673610"/>
          </a:xfrm>
        </p:grpSpPr>
        <p:pic>
          <p:nvPicPr>
            <p:cNvPr id="94" name="Picture 6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578" y="3216827"/>
              <a:ext cx="259096" cy="323908"/>
            </a:xfrm>
            <a:prstGeom prst="rect">
              <a:avLst/>
            </a:prstGeom>
          </p:spPr>
        </p:pic>
        <p:sp>
          <p:nvSpPr>
            <p:cNvPr id="95" name="テキスト ボックス 65"/>
            <p:cNvSpPr txBox="1">
              <a:spLocks/>
            </p:cNvSpPr>
            <p:nvPr/>
          </p:nvSpPr>
          <p:spPr>
            <a:xfrm>
              <a:off x="7373624" y="3540735"/>
              <a:ext cx="903003" cy="3497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36000" rIns="36000" bIns="3600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9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ElastiCache</a:t>
              </a:r>
              <a:b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9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Redis</a:t>
              </a:r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</a:p>
          </p:txBody>
        </p:sp>
      </p:grpSp>
      <p:cxnSp>
        <p:nvCxnSpPr>
          <p:cNvPr id="144" name="Straight Connector 8"/>
          <p:cNvCxnSpPr>
            <a:stCxn id="61" idx="0"/>
            <a:endCxn id="81" idx="2"/>
          </p:cNvCxnSpPr>
          <p:nvPr/>
        </p:nvCxnSpPr>
        <p:spPr>
          <a:xfrm flipH="1" flipV="1">
            <a:off x="2448513" y="3383049"/>
            <a:ext cx="616732" cy="1878419"/>
          </a:xfrm>
          <a:prstGeom prst="straightConnector1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8"/>
          <p:cNvCxnSpPr>
            <a:stCxn id="154" idx="0"/>
            <a:endCxn id="159" idx="2"/>
          </p:cNvCxnSpPr>
          <p:nvPr/>
        </p:nvCxnSpPr>
        <p:spPr>
          <a:xfrm flipH="1" flipV="1">
            <a:off x="4494738" y="3375688"/>
            <a:ext cx="1252778" cy="834758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8"/>
          <p:cNvCxnSpPr>
            <a:stCxn id="94" idx="0"/>
            <a:endCxn id="81" idx="2"/>
          </p:cNvCxnSpPr>
          <p:nvPr/>
        </p:nvCxnSpPr>
        <p:spPr>
          <a:xfrm flipV="1">
            <a:off x="1783487" y="3383049"/>
            <a:ext cx="665026" cy="850852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3"/>
          <p:cNvSpPr/>
          <p:nvPr/>
        </p:nvSpPr>
        <p:spPr>
          <a:xfrm>
            <a:off x="428001" y="1430924"/>
            <a:ext cx="11353182" cy="4431982"/>
          </a:xfrm>
          <a:prstGeom prst="roundRect">
            <a:avLst>
              <a:gd name="adj" fmla="val 4072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9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法人基盤</a:t>
            </a:r>
          </a:p>
        </p:txBody>
      </p:sp>
      <p:sp>
        <p:nvSpPr>
          <p:cNvPr id="212" name="TextBox 5"/>
          <p:cNvSpPr txBox="1">
            <a:spLocks noChangeArrowheads="1"/>
          </p:cNvSpPr>
          <p:nvPr/>
        </p:nvSpPr>
        <p:spPr bwMode="auto">
          <a:xfrm>
            <a:off x="95181" y="108170"/>
            <a:ext cx="27386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法人基盤：構成図</a:t>
            </a:r>
            <a:endParaRPr lang="en-US" sz="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11367204" y="108170"/>
            <a:ext cx="697209" cy="36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改修範囲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26" name="グループ化 125"/>
          <p:cNvGrpSpPr/>
          <p:nvPr/>
        </p:nvGrpSpPr>
        <p:grpSpPr>
          <a:xfrm>
            <a:off x="1254849" y="1520296"/>
            <a:ext cx="731520" cy="530278"/>
            <a:chOff x="5486410" y="1488712"/>
            <a:chExt cx="731520" cy="530278"/>
          </a:xfrm>
        </p:grpSpPr>
        <p:pic>
          <p:nvPicPr>
            <p:cNvPr id="133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3802" y="1488712"/>
              <a:ext cx="277246" cy="329230"/>
            </a:xfrm>
            <a:prstGeom prst="rect">
              <a:avLst/>
            </a:prstGeom>
          </p:spPr>
        </p:pic>
        <p:sp>
          <p:nvSpPr>
            <p:cNvPr id="134" name="TextBox 116"/>
            <p:cNvSpPr txBox="1"/>
            <p:nvPr/>
          </p:nvSpPr>
          <p:spPr>
            <a:xfrm>
              <a:off x="5486410" y="1863358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Route 53</a:t>
              </a:r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1923675" y="352594"/>
            <a:ext cx="1046444" cy="657769"/>
            <a:chOff x="4107989" y="1122556"/>
            <a:chExt cx="1046444" cy="657769"/>
          </a:xfrm>
        </p:grpSpPr>
        <p:sp>
          <p:nvSpPr>
            <p:cNvPr id="104" name="テキスト ボックス 65"/>
            <p:cNvSpPr txBox="1">
              <a:spLocks/>
            </p:cNvSpPr>
            <p:nvPr/>
          </p:nvSpPr>
          <p:spPr>
            <a:xfrm>
              <a:off x="4107989" y="1549493"/>
              <a:ext cx="1046444" cy="23083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ユーザ</a:t>
              </a:r>
              <a:endPara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105" name="グループ化 104"/>
            <p:cNvGrpSpPr/>
            <p:nvPr/>
          </p:nvGrpSpPr>
          <p:grpSpPr>
            <a:xfrm>
              <a:off x="4418380" y="1122556"/>
              <a:ext cx="447223" cy="426937"/>
              <a:chOff x="4418380" y="1122556"/>
              <a:chExt cx="447223" cy="426937"/>
            </a:xfrm>
          </p:grpSpPr>
          <p:pic>
            <p:nvPicPr>
              <p:cNvPr id="106" name="Picture 3" descr="C:\Users\miki\AppData\Local\Microsoft\Windows\Temporary Internet Files\Content.IE5\UZK5XXRO\MC900428957[1].wm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418380" y="1214274"/>
                <a:ext cx="347472" cy="335219"/>
              </a:xfrm>
              <a:prstGeom prst="rect">
                <a:avLst/>
              </a:prstGeom>
              <a:noFill/>
            </p:spPr>
          </p:pic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116" y="1122556"/>
                <a:ext cx="273487" cy="273487"/>
              </a:xfrm>
              <a:prstGeom prst="rect">
                <a:avLst/>
              </a:prstGeom>
            </p:spPr>
          </p:pic>
        </p:grpSp>
      </p:grpSp>
      <p:cxnSp>
        <p:nvCxnSpPr>
          <p:cNvPr id="114" name="Straight Connector 8"/>
          <p:cNvCxnSpPr>
            <a:stCxn id="83" idx="0"/>
            <a:endCxn id="104" idx="2"/>
          </p:cNvCxnSpPr>
          <p:nvPr/>
        </p:nvCxnSpPr>
        <p:spPr>
          <a:xfrm flipH="1" flipV="1">
            <a:off x="2446897" y="1010363"/>
            <a:ext cx="9672" cy="1347354"/>
          </a:xfrm>
          <a:prstGeom prst="straightConnector1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6634119" y="2723249"/>
            <a:ext cx="703226" cy="663965"/>
            <a:chOff x="4731501" y="1797350"/>
            <a:chExt cx="703226" cy="663965"/>
          </a:xfrm>
        </p:grpSpPr>
        <p:pic>
          <p:nvPicPr>
            <p:cNvPr id="122" name="Picture 6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845" y="1797350"/>
              <a:ext cx="366538" cy="360000"/>
            </a:xfrm>
            <a:prstGeom prst="rect">
              <a:avLst/>
            </a:prstGeom>
          </p:spPr>
        </p:pic>
        <p:sp>
          <p:nvSpPr>
            <p:cNvPr id="123" name="テキスト ボックス 65"/>
            <p:cNvSpPr txBox="1">
              <a:spLocks/>
            </p:cNvSpPr>
            <p:nvPr/>
          </p:nvSpPr>
          <p:spPr>
            <a:xfrm>
              <a:off x="4731501" y="2184316"/>
              <a:ext cx="703226" cy="2769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</a:t>
              </a:r>
            </a:p>
            <a:p>
              <a:pPr algn="ctr"/>
              <a:endPara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3" name="グループ化 152"/>
          <p:cNvGrpSpPr/>
          <p:nvPr/>
        </p:nvGrpSpPr>
        <p:grpSpPr>
          <a:xfrm>
            <a:off x="5317915" y="4210446"/>
            <a:ext cx="862492" cy="668931"/>
            <a:chOff x="2297101" y="3461108"/>
            <a:chExt cx="862492" cy="668931"/>
          </a:xfrm>
        </p:grpSpPr>
        <p:pic>
          <p:nvPicPr>
            <p:cNvPr id="154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881" y="3461108"/>
              <a:ext cx="267641" cy="321152"/>
            </a:xfrm>
            <a:prstGeom prst="rect">
              <a:avLst/>
            </a:prstGeom>
          </p:spPr>
        </p:pic>
        <p:sp>
          <p:nvSpPr>
            <p:cNvPr id="155" name="テキスト ボックス 65"/>
            <p:cNvSpPr txBox="1">
              <a:spLocks/>
            </p:cNvSpPr>
            <p:nvPr/>
          </p:nvSpPr>
          <p:spPr>
            <a:xfrm>
              <a:off x="2297101" y="3780337"/>
              <a:ext cx="862492" cy="3497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36000" rIns="36000" bIns="3600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RDS</a:t>
              </a:r>
            </a:p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(PostgreSQL)</a:t>
              </a:r>
              <a:endPara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156" name="グループ化 155"/>
          <p:cNvGrpSpPr/>
          <p:nvPr/>
        </p:nvGrpSpPr>
        <p:grpSpPr>
          <a:xfrm>
            <a:off x="4143125" y="2360097"/>
            <a:ext cx="703226" cy="1015591"/>
            <a:chOff x="952622" y="1613186"/>
            <a:chExt cx="703226" cy="1015591"/>
          </a:xfrm>
        </p:grpSpPr>
        <p:pic>
          <p:nvPicPr>
            <p:cNvPr id="158" name="Picture 6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402" y="1974438"/>
              <a:ext cx="366538" cy="360000"/>
            </a:xfrm>
            <a:prstGeom prst="rect">
              <a:avLst/>
            </a:prstGeom>
          </p:spPr>
        </p:pic>
        <p:sp>
          <p:nvSpPr>
            <p:cNvPr id="159" name="テキスト ボックス 65"/>
            <p:cNvSpPr txBox="1">
              <a:spLocks/>
            </p:cNvSpPr>
            <p:nvPr/>
          </p:nvSpPr>
          <p:spPr>
            <a:xfrm>
              <a:off x="952622" y="2351778"/>
              <a:ext cx="703226" cy="2769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API</a:t>
              </a:r>
            </a:p>
            <a:p>
              <a:pPr algn="ctr"/>
              <a:endPara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60" name="Picture 14" descr="Amazon-Elastic-Load-Balacing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35" y="1613186"/>
              <a:ext cx="365760" cy="365760"/>
            </a:xfrm>
            <a:prstGeom prst="rect">
              <a:avLst/>
            </a:prstGeom>
          </p:spPr>
        </p:pic>
      </p:grpSp>
      <p:pic>
        <p:nvPicPr>
          <p:cNvPr id="161" name="図 16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84" y="6305020"/>
            <a:ext cx="655361" cy="198000"/>
          </a:xfrm>
          <a:prstGeom prst="rect">
            <a:avLst/>
          </a:prstGeom>
        </p:spPr>
      </p:pic>
      <p:cxnSp>
        <p:nvCxnSpPr>
          <p:cNvPr id="162" name="Straight Connector 8"/>
          <p:cNvCxnSpPr>
            <a:stCxn id="161" idx="0"/>
            <a:endCxn id="123" idx="2"/>
          </p:cNvCxnSpPr>
          <p:nvPr/>
        </p:nvCxnSpPr>
        <p:spPr>
          <a:xfrm flipH="1" flipV="1">
            <a:off x="6985732" y="3387214"/>
            <a:ext cx="23933" cy="2917806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8"/>
          <p:cNvCxnSpPr>
            <a:stCxn id="238" idx="0"/>
            <a:endCxn id="123" idx="2"/>
          </p:cNvCxnSpPr>
          <p:nvPr/>
        </p:nvCxnSpPr>
        <p:spPr>
          <a:xfrm flipV="1">
            <a:off x="5749770" y="3387214"/>
            <a:ext cx="1235962" cy="284111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化 167"/>
          <p:cNvGrpSpPr/>
          <p:nvPr/>
        </p:nvGrpSpPr>
        <p:grpSpPr>
          <a:xfrm>
            <a:off x="3605026" y="5196947"/>
            <a:ext cx="894752" cy="532873"/>
            <a:chOff x="10886208" y="1227603"/>
            <a:chExt cx="894752" cy="532873"/>
          </a:xfrm>
        </p:grpSpPr>
        <p:pic>
          <p:nvPicPr>
            <p:cNvPr id="169" name="Picture 1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0520" y="1227603"/>
              <a:ext cx="297303" cy="346853"/>
            </a:xfrm>
            <a:prstGeom prst="rect">
              <a:avLst/>
            </a:prstGeom>
          </p:spPr>
        </p:pic>
        <p:sp>
          <p:nvSpPr>
            <p:cNvPr id="170" name="TextBox 30"/>
            <p:cNvSpPr txBox="1"/>
            <p:nvPr/>
          </p:nvSpPr>
          <p:spPr>
            <a:xfrm>
              <a:off x="10886208" y="1604844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SES</a:t>
              </a:r>
              <a:endParaRPr 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171" name="Straight Connector 8"/>
          <p:cNvCxnSpPr>
            <a:stCxn id="169" idx="0"/>
            <a:endCxn id="159" idx="2"/>
          </p:cNvCxnSpPr>
          <p:nvPr/>
        </p:nvCxnSpPr>
        <p:spPr>
          <a:xfrm flipV="1">
            <a:off x="4047990" y="3375688"/>
            <a:ext cx="446748" cy="182125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8"/>
          <p:cNvCxnSpPr>
            <a:stCxn id="169" idx="0"/>
            <a:endCxn id="81" idx="2"/>
          </p:cNvCxnSpPr>
          <p:nvPr/>
        </p:nvCxnSpPr>
        <p:spPr>
          <a:xfrm flipH="1" flipV="1">
            <a:off x="2448513" y="3383049"/>
            <a:ext cx="1599477" cy="1813898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グループ化 176"/>
          <p:cNvGrpSpPr/>
          <p:nvPr/>
        </p:nvGrpSpPr>
        <p:grpSpPr>
          <a:xfrm>
            <a:off x="4191008" y="6200342"/>
            <a:ext cx="646331" cy="641982"/>
            <a:chOff x="5254386" y="474208"/>
            <a:chExt cx="646331" cy="641982"/>
          </a:xfrm>
        </p:grpSpPr>
        <p:sp>
          <p:nvSpPr>
            <p:cNvPr id="178" name="テキスト ボックス 177"/>
            <p:cNvSpPr txBox="1"/>
            <p:nvPr/>
          </p:nvSpPr>
          <p:spPr>
            <a:xfrm>
              <a:off x="5254386" y="88535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個人基盤</a:t>
              </a:r>
            </a:p>
          </p:txBody>
        </p:sp>
        <p:pic>
          <p:nvPicPr>
            <p:cNvPr id="179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743" y="474208"/>
              <a:ext cx="603504" cy="393954"/>
            </a:xfrm>
            <a:prstGeom prst="rect">
              <a:avLst/>
            </a:prstGeom>
          </p:spPr>
        </p:pic>
      </p:grpSp>
      <p:cxnSp>
        <p:nvCxnSpPr>
          <p:cNvPr id="180" name="Straight Connector 8"/>
          <p:cNvCxnSpPr>
            <a:stCxn id="179" idx="0"/>
            <a:endCxn id="159" idx="2"/>
          </p:cNvCxnSpPr>
          <p:nvPr/>
        </p:nvCxnSpPr>
        <p:spPr>
          <a:xfrm rot="5400000" flipH="1" flipV="1">
            <a:off x="3082100" y="4787705"/>
            <a:ext cx="2824654" cy="6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439531" y="5197563"/>
            <a:ext cx="640080" cy="490122"/>
            <a:chOff x="8794362" y="6184524"/>
            <a:chExt cx="640080" cy="490122"/>
          </a:xfrm>
        </p:grpSpPr>
        <p:pic>
          <p:nvPicPr>
            <p:cNvPr id="87" name="Picture 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752" y="6184524"/>
              <a:ext cx="165300" cy="313200"/>
            </a:xfrm>
            <a:prstGeom prst="rect">
              <a:avLst/>
            </a:prstGeom>
          </p:spPr>
        </p:pic>
        <p:sp>
          <p:nvSpPr>
            <p:cNvPr id="88" name="TextBox 60"/>
            <p:cNvSpPr txBox="1"/>
            <p:nvPr/>
          </p:nvSpPr>
          <p:spPr>
            <a:xfrm>
              <a:off x="8794362" y="6519198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IAM</a:t>
              </a:r>
            </a:p>
          </p:txBody>
        </p:sp>
      </p:grpSp>
      <p:pic>
        <p:nvPicPr>
          <p:cNvPr id="90" name="Picture 14">
            <a:extLst>
              <a:ext uri="{FF2B5EF4-FFF2-40B4-BE49-F238E27FC236}">
                <a16:creationId xmlns:a16="http://schemas.microsoft.com/office/drawing/2014/main" id="{88FE81D2-11EF-41BD-B20A-86D1E2344EA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09" y="308871"/>
            <a:ext cx="455731" cy="45573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97DD9-297B-44F3-BEEC-986A52A4E1F8}"/>
              </a:ext>
            </a:extLst>
          </p:cNvPr>
          <p:cNvSpPr txBox="1"/>
          <p:nvPr/>
        </p:nvSpPr>
        <p:spPr>
          <a:xfrm>
            <a:off x="4015516" y="787435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エッジデバイス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50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31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AWS構成図</dc:title>
  <dc:creator>Tech Fun Corporation</dc:creator>
  <cp:lastModifiedBy>山崎 雅人</cp:lastModifiedBy>
  <cp:revision>100</cp:revision>
  <cp:lastPrinted>2018-02-07T04:45:05Z</cp:lastPrinted>
  <dcterms:created xsi:type="dcterms:W3CDTF">2017-06-14T00:41:25Z</dcterms:created>
  <dcterms:modified xsi:type="dcterms:W3CDTF">2019-05-14T01:35:16Z</dcterms:modified>
</cp:coreProperties>
</file>