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8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8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4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66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9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020B-01E7-4E2C-950D-875AB5220D36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099C-ACF9-4D10-A43D-B05E97898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3267847" y="5487920"/>
            <a:ext cx="4084708" cy="1291126"/>
          </a:xfrm>
          <a:prstGeom prst="roundRect">
            <a:avLst>
              <a:gd name="adj" fmla="val 40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0118221" y="609042"/>
            <a:ext cx="1963300" cy="6123627"/>
          </a:xfrm>
          <a:prstGeom prst="roundRect">
            <a:avLst>
              <a:gd name="adj" fmla="val 40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Google Shape;223;p28">
            <a:extLst>
              <a:ext uri="{FF2B5EF4-FFF2-40B4-BE49-F238E27FC236}">
                <a16:creationId xmlns:a16="http://schemas.microsoft.com/office/drawing/2014/main" id="{00E15D38-1994-4AF8-9BDC-3D7E7F35A85C}"/>
              </a:ext>
            </a:extLst>
          </p:cNvPr>
          <p:cNvSpPr/>
          <p:nvPr/>
        </p:nvSpPr>
        <p:spPr>
          <a:xfrm>
            <a:off x="7876237" y="1518003"/>
            <a:ext cx="2076739" cy="526104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890151" y="634261"/>
            <a:ext cx="2827739" cy="4318749"/>
          </a:xfrm>
          <a:prstGeom prst="roundRect">
            <a:avLst>
              <a:gd name="adj" fmla="val 40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95390" y="630356"/>
            <a:ext cx="3085484" cy="4322654"/>
          </a:xfrm>
          <a:prstGeom prst="roundRect">
            <a:avLst>
              <a:gd name="adj" fmla="val 40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ãArduino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62457" y="1453801"/>
            <a:ext cx="1753419" cy="12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88703" y="865143"/>
            <a:ext cx="17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Arduino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Uno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0" name="Picture 6" descr="ãraspberry pi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40833" y="1469377"/>
            <a:ext cx="1697035" cy="11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-67874" y="873076"/>
            <a:ext cx="17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照度センサ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6358" y="725021"/>
            <a:ext cx="218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Raspberry Pi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73368" y="1544619"/>
            <a:ext cx="17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42" name="Picture 18" descr="ãXBee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" y="2234340"/>
            <a:ext cx="1054828" cy="10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255697" y="1973193"/>
            <a:ext cx="102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XBee</a:t>
            </a:r>
          </a:p>
        </p:txBody>
      </p:sp>
      <p:pic>
        <p:nvPicPr>
          <p:cNvPr id="23" name="Picture 18" descr="ãXBee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17" y="1534701"/>
            <a:ext cx="1054828" cy="10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4957545" y="1154572"/>
            <a:ext cx="102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XBee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59403" y="1062936"/>
            <a:ext cx="154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ZigBee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07007" y="5134476"/>
            <a:ext cx="17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63160" y="920272"/>
            <a:ext cx="249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インターネット通信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(HTTP)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382756" y="5987288"/>
            <a:ext cx="210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ページ表示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7297838" y="5475662"/>
            <a:ext cx="2892396" cy="327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6513" y="4841588"/>
            <a:ext cx="204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(html)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要求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右矢印 44"/>
          <p:cNvSpPr/>
          <p:nvPr/>
        </p:nvSpPr>
        <p:spPr>
          <a:xfrm rot="10800000">
            <a:off x="7297838" y="6356620"/>
            <a:ext cx="2860675" cy="327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7762568" y="2332911"/>
            <a:ext cx="2380882" cy="327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51408" y="1843554"/>
            <a:ext cx="136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照度データ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50" name="Picture 26" descr="ããµã¼ã ã¢ã¤ã³ã³ãã®ç»åæ¤ç´¢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530" y="1973378"/>
            <a:ext cx="2617409" cy="26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10154228" y="245479"/>
            <a:ext cx="17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クラウド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6327" y="202028"/>
            <a:ext cx="212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センサデバイス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96225" y="208932"/>
            <a:ext cx="212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ゲートウェイ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右矢印 54"/>
          <p:cNvSpPr/>
          <p:nvPr/>
        </p:nvSpPr>
        <p:spPr>
          <a:xfrm>
            <a:off x="3169288" y="2283664"/>
            <a:ext cx="1796787" cy="327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190094" y="2016944"/>
            <a:ext cx="15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照度データ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54" name="Picture 30" descr="ããã½ã³ã³ãä½¿ãäºº ãããã¨ã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75" y="5469260"/>
            <a:ext cx="1516650" cy="13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chrome ã¢ã¤ã³ã³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0" y="6067421"/>
            <a:ext cx="429035" cy="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7886513" y="5831391"/>
            <a:ext cx="204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(html)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返信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0359" y="3584689"/>
            <a:ext cx="210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・照度データ取得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2243" y="4118391"/>
            <a:ext cx="210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・照度データ送信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(ZigBee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008104" y="4148669"/>
            <a:ext cx="260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・時間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照度データ送信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(HTTP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016128" y="3108857"/>
            <a:ext cx="259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・照度データ受信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(ZigBee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056455" y="5011365"/>
            <a:ext cx="221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・時間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照度データ　　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受信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保存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050940" y="5857182"/>
            <a:ext cx="214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・時間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照度データ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Web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ページ出力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56" name="Picture 32" descr="ãç§åº¦ã»ã³ãµãã®ç»åæ¤ç´¢çµæ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0F0EE"/>
              </a:clrFrom>
              <a:clrTo>
                <a:srgbClr val="F0F0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4" y="1040846"/>
            <a:ext cx="979625" cy="9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5008104" y="3749059"/>
            <a:ext cx="260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・時間データ取得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7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93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ma17123</dc:creator>
  <cp:lastModifiedBy>ma17123</cp:lastModifiedBy>
  <cp:revision>23</cp:revision>
  <dcterms:created xsi:type="dcterms:W3CDTF">2019-02-25T05:01:33Z</dcterms:created>
  <dcterms:modified xsi:type="dcterms:W3CDTF">2019-02-28T03:51:34Z</dcterms:modified>
</cp:coreProperties>
</file>