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48187D-123F-2FC2-E08B-891BE503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C30B91-8941-1CF1-666A-BFC27B2776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D5E9C8-68CF-193F-75CB-7B01031A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3E425-BE2A-23DF-389D-DE9D55633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D0D116-0087-4B38-D613-1CBCBFE2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8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A89C5-A923-3378-3FA8-E2742ECC9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5EF558-E0AF-E804-E370-1CB278255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272602-6A8B-502D-B424-0322881E0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AADC056-E799-8191-1660-C4121C0B8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E70CA2-ED09-DB58-B8AC-91686450B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2084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A6C45DB-9C1A-906C-C411-76A1B75D68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63F15F-565E-B42D-5681-945986E41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ADF400-A362-782C-C1B4-D692B1A1F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209A1-D0E6-EB70-2EB4-5F02BA00B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4526E1-CE21-563B-E684-D4B303B9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8386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3E14A-2056-F410-5210-4B8A483B5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E531FD-3FF9-62B9-EF86-BF6DFB18B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06F7CA-EFB0-EFF3-CE49-D18406F7F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4A4427-2B26-962C-1414-A22F1818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57A215-CA8F-2991-3112-375D36E2E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876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D51DB-BDB8-58AD-D610-CF97CBBE4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DF265E-04FA-CE1B-8618-8B397D23D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5DBBF2-E323-CE30-1172-5FC7DBEB6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3949C3-A7CE-AFC1-1E9B-8027976F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9964CB-101C-51BC-69E8-D071A9F1C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222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CC7E71-8006-4DF6-315F-30CCCC446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C94BDB-CACF-40DD-F8AC-E00E1124BE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C5555F-CCE3-1CB9-517A-3A75285E1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53C4626-D246-7E43-F851-3CBF82DB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50794D-ADBA-6181-31F6-77F944F7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5C6D8-1B9E-F235-64CC-AE49C32EB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0899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835398-804B-B818-F015-14A0CAD07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A30B2E-A769-77E3-D667-3D8F319FA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1ED9D6-FB26-8D4B-D2CF-0749C45AE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6352D9-B73C-3212-DCCA-12795B1EF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AD9400D-5C93-8701-5B02-8A8399B3A5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52E515-179D-3EC7-BE55-6CB261956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3250F9-930B-9AF3-71DB-A5BB6F371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6376685-645F-B266-065F-0D40D22A0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755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5A5748-F839-7E6F-E766-2BE209ABB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55284B6-751D-671F-80C7-618EAE049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A92E47-886C-DFE6-56D0-36492AC0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4F1624-69F6-9376-019E-9D8538CA5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630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B46B47-659C-B008-64F2-653F3CF2E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74F5C6-422F-00C8-8117-1033E2202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B6F722-189C-7BC6-DA33-D4554A61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7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8BECDD-33BB-6F49-5AA0-01D0392D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3A58B3C-1F24-EB8C-EB3D-A8C80AF56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503166-EEE0-F6A1-09E5-3B685FC00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F917AB-C106-B2A2-3669-531448AF1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A4A909-3450-815E-404A-C40C9DA5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18E2106-2BE9-3C98-8508-53EA3E2E3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77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90450-2CAB-F74C-6307-F96185E0A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D369AD-BFEE-05DF-6C14-9E488AF1C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D8F9ACD-7131-520C-7C3E-8FCAB135B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A24B91-E3CA-C429-5B85-37B74BB7C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DEEEFCC-91BB-70B9-49CA-D423B613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8D7CB1-675A-C3ED-ECB1-E810608D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85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103D79F-4149-B549-343A-83173E9F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EB9352-0525-24C9-EBD0-0D02ECD55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50F115-CD4D-83D4-41F1-E400588C7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EBF032-9CAC-4CCB-B664-6C8FE12BA030}" type="datetimeFigureOut">
              <a:rPr kumimoji="1" lang="ja-JP" altLang="en-US" smtClean="0"/>
              <a:t>2025/9/14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F057F-FD75-7F1C-F096-1BCBA7B24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DAC33-E626-AB4E-33B4-7D4A02A2E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66F3C-9E56-48AC-93A4-407342FEA1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8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08ADD5-078A-8444-0251-127489EADE89}"/>
              </a:ext>
            </a:extLst>
          </p:cNvPr>
          <p:cNvSpPr txBox="1"/>
          <p:nvPr/>
        </p:nvSpPr>
        <p:spPr>
          <a:xfrm>
            <a:off x="757084" y="3059668"/>
            <a:ext cx="109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エラー対策</a:t>
            </a:r>
            <a:r>
              <a:rPr lang="en-US" altLang="ja-JP" b="1" dirty="0"/>
              <a:t>_RAG</a:t>
            </a:r>
            <a:r>
              <a:rPr lang="ja-JP" altLang="en-US" b="1" dirty="0"/>
              <a:t>機能付きアプリを</a:t>
            </a:r>
            <a:r>
              <a:rPr lang="en-US" altLang="ja-JP" b="1" dirty="0" err="1"/>
              <a:t>streamlit_community_cloud</a:t>
            </a:r>
            <a:r>
              <a:rPr lang="ja-JP" altLang="en-US" b="1" dirty="0"/>
              <a:t>にアップロードしたときのエラー対策</a:t>
            </a:r>
            <a:endParaRPr kumimoji="1" lang="ja-JP" altLang="en-US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25BC9E3-C55D-9D73-CBA3-3ACF21727E36}"/>
              </a:ext>
            </a:extLst>
          </p:cNvPr>
          <p:cNvSpPr txBox="1"/>
          <p:nvPr/>
        </p:nvSpPr>
        <p:spPr>
          <a:xfrm>
            <a:off x="10599176" y="6363307"/>
            <a:ext cx="1779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yamda2000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8798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3A9278E-FD98-DBA3-BE29-9C8CC48962F1}"/>
              </a:ext>
            </a:extLst>
          </p:cNvPr>
          <p:cNvSpPr txBox="1"/>
          <p:nvPr/>
        </p:nvSpPr>
        <p:spPr>
          <a:xfrm>
            <a:off x="541771" y="1355209"/>
            <a:ext cx="6459793" cy="441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sz="1000" b="0" dirty="0">
                <a:effectLst/>
                <a:latin typeface="Consolas" panose="020B0609020204030204" pitchFamily="49" charset="0"/>
              </a:rPr>
              <a:t>import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faiss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 #faiss-cpu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のインストールが必要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sz="1000" b="0" dirty="0">
                <a:effectLst/>
                <a:latin typeface="Consolas" panose="020B0609020204030204" pitchFamily="49" charset="0"/>
              </a:rPr>
              <a:t>from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langchain_community.vectorstores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 import FAISS #faiss-cpu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のインストールが必要</a:t>
            </a:r>
            <a:endParaRPr lang="en-US" altLang="ja-JP" sz="10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7CB5F2-D5D3-850D-D2E0-6BBDC9BE0E50}"/>
              </a:ext>
            </a:extLst>
          </p:cNvPr>
          <p:cNvSpPr txBox="1"/>
          <p:nvPr/>
        </p:nvSpPr>
        <p:spPr>
          <a:xfrm>
            <a:off x="294967" y="177418"/>
            <a:ext cx="109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エラー対策</a:t>
            </a:r>
            <a:r>
              <a:rPr lang="en-US" altLang="ja-JP" b="1" dirty="0"/>
              <a:t>1</a:t>
            </a:r>
            <a:endParaRPr kumimoji="1" lang="ja-JP" altLang="en-US" b="1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34CB84B-0DFD-4DAB-D6BF-BA5917D7A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771" y="2196057"/>
            <a:ext cx="8983329" cy="1514686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62D68C3-BA67-149E-E5B7-EFB2222ED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71" y="661745"/>
            <a:ext cx="7468642" cy="504895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D9C0D4F-DC08-FB4A-AAED-DEB365C52AF3}"/>
              </a:ext>
            </a:extLst>
          </p:cNvPr>
          <p:cNvSpPr txBox="1"/>
          <p:nvPr/>
        </p:nvSpPr>
        <p:spPr>
          <a:xfrm>
            <a:off x="294967" y="3973243"/>
            <a:ext cx="10953135" cy="1157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sz="1000" b="0" dirty="0">
                <a:effectLst/>
                <a:latin typeface="Consolas" panose="020B0609020204030204" pitchFamily="49" charset="0"/>
              </a:rPr>
              <a:t>    #db =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Chroma.from_documents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(docs, embedding=embeddings,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persist_directory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="./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chroma_db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") #1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回目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streamlit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 community cloud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でエラーがでる。</a:t>
            </a:r>
          </a:p>
          <a:p>
            <a:pPr>
              <a:lnSpc>
                <a:spcPts val="1425"/>
              </a:lnSpc>
              <a:buNone/>
            </a:pPr>
            <a:r>
              <a:rPr lang="ja-JP" altLang="en-US" sz="10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db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FAISS.from_documents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(docs, embedding=embeddings) #faiss-cpu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のインストールが必要  </a:t>
            </a:r>
          </a:p>
          <a:p>
            <a:pPr>
              <a:lnSpc>
                <a:spcPts val="1425"/>
              </a:lnSpc>
              <a:buNone/>
            </a:pPr>
            <a:r>
              <a:rPr lang="ja-JP" altLang="en-US" sz="10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# 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フォルダがなければ作成</a:t>
            </a:r>
          </a:p>
          <a:p>
            <a:pPr>
              <a:lnSpc>
                <a:spcPts val="1425"/>
              </a:lnSpc>
              <a:buNone/>
            </a:pPr>
            <a:r>
              <a:rPr lang="ja-JP" altLang="en-US" sz="10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os.makedirs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("./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FAISS_db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",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exist_ok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=True) 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sz="1000" b="0" dirty="0">
                <a:effectLst/>
                <a:latin typeface="Consolas" panose="020B0609020204030204" pitchFamily="49" charset="0"/>
              </a:rPr>
              <a:t>    # 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保存</a:t>
            </a:r>
          </a:p>
          <a:p>
            <a:pPr>
              <a:lnSpc>
                <a:spcPts val="1425"/>
              </a:lnSpc>
              <a:buNone/>
            </a:pPr>
            <a:r>
              <a:rPr lang="ja-JP" altLang="en-US" sz="1000" b="0" dirty="0">
                <a:effectLst/>
                <a:latin typeface="Consolas" panose="020B0609020204030204" pitchFamily="49" charset="0"/>
              </a:rPr>
              <a:t>   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db.save_local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("./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FAISS_db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370331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9C431-B7E9-5230-A5FC-650D8B63A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918F926-755A-98AF-C457-51FB22037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72" y="915622"/>
            <a:ext cx="7716327" cy="150516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D652BE8-1761-20E9-76D6-BFE5DE0A6927}"/>
              </a:ext>
            </a:extLst>
          </p:cNvPr>
          <p:cNvSpPr txBox="1"/>
          <p:nvPr/>
        </p:nvSpPr>
        <p:spPr>
          <a:xfrm>
            <a:off x="389372" y="337990"/>
            <a:ext cx="10953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エラー対策</a:t>
            </a:r>
            <a:r>
              <a:rPr lang="en-US" altLang="ja-JP" b="1" dirty="0"/>
              <a:t>2</a:t>
            </a:r>
            <a:endParaRPr kumimoji="1" lang="ja-JP" altLang="en-US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D02D134-31EE-0E6E-66AB-246934077597}"/>
              </a:ext>
            </a:extLst>
          </p:cNvPr>
          <p:cNvSpPr txBox="1"/>
          <p:nvPr/>
        </p:nvSpPr>
        <p:spPr>
          <a:xfrm>
            <a:off x="186811" y="2618967"/>
            <a:ext cx="6459793" cy="13635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altLang="ja-JP" sz="1000" b="0" dirty="0">
                <a:effectLst/>
                <a:latin typeface="Consolas" panose="020B0609020204030204" pitchFamily="49" charset="0"/>
              </a:rPr>
              <a:t>    # LLM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レスポンスのテキストを辞書に変換</a:t>
            </a:r>
          </a:p>
          <a:p>
            <a:pPr>
              <a:lnSpc>
                <a:spcPts val="1425"/>
              </a:lnSpc>
              <a:buNone/>
            </a:pPr>
            <a:r>
              <a:rPr lang="ja-JP" altLang="en-US" sz="1000" b="0" dirty="0"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product_lines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 = result[0].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page_content.split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("\n")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sz="1000" b="0" dirty="0">
                <a:effectLst/>
                <a:latin typeface="Consolas" panose="020B0609020204030204" pitchFamily="49" charset="0"/>
              </a:rPr>
              <a:t>    product = {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item.split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(": ")[0]: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item.split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(": ")[1] for item in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product_lines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en-US" altLang="ja-JP" sz="1000" b="0" dirty="0">
                <a:effectLst/>
                <a:latin typeface="Consolas" panose="020B0609020204030204" pitchFamily="49" charset="0"/>
              </a:rPr>
            </a:br>
            <a:endParaRPr lang="en-US" altLang="ja-JP" sz="10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altLang="ja-JP" sz="1000" b="0" dirty="0">
                <a:effectLst/>
                <a:latin typeface="Consolas" panose="020B0609020204030204" pitchFamily="49" charset="0"/>
              </a:rPr>
              <a:t>    # 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キー名の前後の空白や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BOM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を取り除く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(</a:t>
            </a:r>
            <a:r>
              <a:rPr lang="ja-JP" altLang="en-US" sz="1000" b="0" dirty="0">
                <a:effectLst/>
                <a:latin typeface="Consolas" panose="020B0609020204030204" pitchFamily="49" charset="0"/>
              </a:rPr>
              <a:t>例：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'�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id'⇒'id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')</a:t>
            </a:r>
          </a:p>
          <a:p>
            <a:pPr>
              <a:lnSpc>
                <a:spcPts val="1425"/>
              </a:lnSpc>
              <a:buNone/>
            </a:pPr>
            <a:r>
              <a:rPr lang="en-US" altLang="ja-JP" sz="1000" b="0" dirty="0">
                <a:effectLst/>
                <a:latin typeface="Consolas" panose="020B0609020204030204" pitchFamily="49" charset="0"/>
              </a:rPr>
              <a:t>    product = {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k.strip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().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lstrip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("\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ufeff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"): v for k, v in </a:t>
            </a:r>
            <a:r>
              <a:rPr lang="en-US" altLang="ja-JP" sz="1000" b="0" dirty="0" err="1">
                <a:effectLst/>
                <a:latin typeface="Consolas" panose="020B0609020204030204" pitchFamily="49" charset="0"/>
              </a:rPr>
              <a:t>product.items</a:t>
            </a:r>
            <a:r>
              <a:rPr lang="en-US" altLang="ja-JP" sz="1000" b="0" dirty="0">
                <a:effectLst/>
                <a:latin typeface="Consolas" panose="020B0609020204030204" pitchFamily="49" charset="0"/>
              </a:rPr>
              <a:t>()}</a:t>
            </a:r>
          </a:p>
        </p:txBody>
      </p:sp>
    </p:spTree>
    <p:extLst>
      <p:ext uri="{BB962C8B-B14F-4D97-AF65-F5344CB8AC3E}">
        <p14:creationId xmlns:p14="http://schemas.microsoft.com/office/powerpoint/2010/main" val="171210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235</Words>
  <Application>Microsoft Office PowerPoint</Application>
  <PresentationFormat>ワイド画面</PresentationFormat>
  <Paragraphs>18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克拡 山田</dc:creator>
  <cp:lastModifiedBy>克拡 山田</cp:lastModifiedBy>
  <cp:revision>4</cp:revision>
  <dcterms:created xsi:type="dcterms:W3CDTF">2025-09-14T09:07:34Z</dcterms:created>
  <dcterms:modified xsi:type="dcterms:W3CDTF">2025-09-14T09:16:19Z</dcterms:modified>
</cp:coreProperties>
</file>