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710"/>
  </p:normalViewPr>
  <p:slideViewPr>
    <p:cSldViewPr snapToGrid="0">
      <p:cViewPr varScale="1">
        <p:scale>
          <a:sx n="113" d="100"/>
          <a:sy n="113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C1B01-4D59-7BBE-4EE0-296836F5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9384EE-E87B-B4B3-A9B9-2E755F243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285DD-FD62-09A6-253F-843FB657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52A9D-7A57-45BB-71D7-7C824F0E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EB54F-4DA4-A80E-1CAF-E7E573FE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04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ABE56-FF45-A79A-24FB-58CE8963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E73A80-8914-7AB3-B55B-C2F4CB36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F9904-12BE-5737-C366-817890A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3869B-752D-84BE-AA8B-2A31CCBA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1A771-121D-7FAB-8E5A-28822BD9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567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615E1F-AAD5-1197-FBB5-7CE25C3DC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FAAAC-2E5C-5DDE-7E9A-9BC591C5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F539D-D721-A9CB-EB83-74B4A923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178B-D573-A109-0D56-D36CA4B7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E7B3C-4B58-71BF-2128-99B19766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615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26442-0B6F-71D9-DC37-A05951D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5CF06-E8AA-23EA-564C-481A5AF3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62AA5-31B4-BC7A-506F-CFDF5FB3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5DBE1-7962-5748-0E1E-B6312EC1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A6497-0372-F855-554F-DAF44F68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626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32DE9-7848-B331-79A1-368730CB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2175C-B788-C188-0840-C23AC30D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10A8A-7A0E-171A-79F0-B5AC882F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6280F-E42B-7BE9-BD38-8CC83970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B982E-80CE-3A27-9AD2-944E31CC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17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DCBA9-D2CE-973C-7C74-B5D66F70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570F-FBB1-AEA5-1FE5-05E6763D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ED7DD-078F-A21F-25B9-FD070F4D5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889882-699F-55FA-EF8A-95DBB8F7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5FA1C-2A67-623A-8560-96D5371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58DBA-0410-EB7B-A858-7919BE28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426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74BF-0A54-8263-2128-4F6F44D0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1C7FE-D8B6-24FF-5DD3-D1DC1CED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BB657-B0E6-E32B-11B1-60A4A90D4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7692DA-893E-23FF-300A-BE8C6DE7C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0F96C-F6B2-0BF1-8401-4C24B1658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28BCE-E3C5-43F1-4396-6DB2F4C0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DAD26-B785-0F13-06C8-4BE9138B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CB8B87-F242-FD67-6FF2-301059D6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33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4C348-F76B-DD3E-8729-A8E05C12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213778-D42B-DB24-1A00-E8591001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518489-220A-CEE9-B1FC-61D35845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58353E-BD2D-5BAD-BA19-9976DD86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910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A1E11E-8894-AAE3-0E88-208321DC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C4D47C-D3B3-A77A-A434-41B32656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2EBA23-A14E-F6E5-DF6F-23B9C8CA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55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EF4A1-39CB-73C5-BBB2-9754CB56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C5AB2-70A9-4C5F-C74D-56CBE1298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54F73-38CD-EFE9-5952-566F337BD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AEF65-1933-9C43-9F4A-0FCBF490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5F36A-B668-A8BA-E2C6-D0868970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C81342-5BC6-D408-2018-2C6DC2FF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34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9596-57DB-D110-4EB4-662CAA31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29A2C1-8862-2E09-4CB9-F1D48162E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E5439F-5750-78F8-0C42-40E1AC28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A6B8-4149-FE14-506D-1867B81D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BE4B0-A788-37EA-E6F5-65556465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E23F9-E866-8EF0-F362-E4AE8986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335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FAB8A-705B-8EEF-79ED-308F29A6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83BB7-48F4-0E79-B7F1-A86F88B5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BFD1F-92A6-873B-74BD-55D79A0F8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B647-54C2-E34F-ACD3-40A07F460429}" type="datetimeFigureOut">
              <a:rPr kumimoji="1" lang="ko-Kore-KR" altLang="en-US" smtClean="0"/>
              <a:t>2022. 10. 1.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3A669-730D-A6FB-695F-DBD2724BD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51737-A370-BFF5-9992-FA7BE31F0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21EF7-A90F-F14C-8AB8-6DF0AC2595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892D12A-51F7-951B-3635-168D77AD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8" y="383823"/>
            <a:ext cx="10642250" cy="58927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32B347-E78D-AE03-8191-B9DBF082DEC4}"/>
              </a:ext>
            </a:extLst>
          </p:cNvPr>
          <p:cNvSpPr/>
          <p:nvPr/>
        </p:nvSpPr>
        <p:spPr>
          <a:xfrm>
            <a:off x="6634695" y="4159956"/>
            <a:ext cx="5433127" cy="1236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200" dirty="0">
                <a:solidFill>
                  <a:schemeClr val="tx1"/>
                </a:solidFill>
              </a:rPr>
              <a:t>팀원 출퇴근 알림 대상은 조직도 전체 대상인가</a:t>
            </a:r>
            <a:r>
              <a:rPr kumimoji="1" lang="en-US" altLang="ko-KR" sz="1200" dirty="0">
                <a:solidFill>
                  <a:schemeClr val="tx1"/>
                </a:solidFill>
              </a:rPr>
              <a:t>? </a:t>
            </a:r>
            <a:r>
              <a:rPr kumimoji="1" lang="ko-KR" altLang="en-US" sz="1200" dirty="0">
                <a:solidFill>
                  <a:schemeClr val="tx1"/>
                </a:solidFill>
              </a:rPr>
              <a:t>팀장</a:t>
            </a:r>
            <a:r>
              <a:rPr kumimoji="1" lang="en-US" altLang="ko-KR" sz="1200" dirty="0">
                <a:solidFill>
                  <a:schemeClr val="tx1"/>
                </a:solidFill>
              </a:rPr>
              <a:t>, </a:t>
            </a:r>
            <a:r>
              <a:rPr kumimoji="1" lang="ko-KR" altLang="en-US" sz="1200" dirty="0">
                <a:solidFill>
                  <a:schemeClr val="tx1"/>
                </a:solidFill>
              </a:rPr>
              <a:t>실장</a:t>
            </a:r>
            <a:r>
              <a:rPr kumimoji="1" lang="en-US" altLang="ko-KR" sz="1200" dirty="0">
                <a:solidFill>
                  <a:schemeClr val="tx1"/>
                </a:solidFill>
              </a:rPr>
              <a:t>, </a:t>
            </a:r>
            <a:r>
              <a:rPr kumimoji="1" lang="ko-KR" altLang="en-US" sz="1200" dirty="0">
                <a:solidFill>
                  <a:schemeClr val="tx1"/>
                </a:solidFill>
              </a:rPr>
              <a:t>대표이사</a:t>
            </a:r>
            <a:r>
              <a:rPr kumimoji="1" lang="en-US" altLang="ko-KR" sz="1200" dirty="0">
                <a:solidFill>
                  <a:schemeClr val="tx1"/>
                </a:solidFill>
              </a:rPr>
              <a:t>, </a:t>
            </a:r>
            <a:r>
              <a:rPr kumimoji="1" lang="ko-KR" altLang="en-US" sz="1200" dirty="0">
                <a:solidFill>
                  <a:schemeClr val="tx1"/>
                </a:solidFill>
              </a:rPr>
              <a:t>특정부서는 제외인가</a:t>
            </a:r>
            <a:r>
              <a:rPr kumimoji="1" lang="en-US" altLang="ko-KR" sz="1200" dirty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200" dirty="0">
                <a:solidFill>
                  <a:schemeClr val="tx1"/>
                </a:solidFill>
              </a:rPr>
              <a:t>지정된 시간이 지난 경우 알림을 보내는 구현을 배치로 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해야하는데</a:t>
            </a:r>
            <a:r>
              <a:rPr kumimoji="1" lang="en-US" altLang="ko-KR" sz="1200" dirty="0">
                <a:solidFill>
                  <a:schemeClr val="tx1"/>
                </a:solidFill>
              </a:rPr>
              <a:t>(10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분단위</a:t>
            </a:r>
            <a:r>
              <a:rPr kumimoji="1" lang="en-US" altLang="ko-KR" sz="1200" dirty="0">
                <a:solidFill>
                  <a:schemeClr val="tx1"/>
                </a:solidFill>
              </a:rPr>
              <a:t>) </a:t>
            </a:r>
            <a:r>
              <a:rPr kumimoji="1" lang="ko-KR" altLang="en-US" sz="1200" dirty="0">
                <a:solidFill>
                  <a:schemeClr val="tx1"/>
                </a:solidFill>
              </a:rPr>
              <a:t>시작시간과 종료시간 기준이 있으면 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좋을듯함</a:t>
            </a: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예를들면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07:00 ~ 15:00</a:t>
            </a:r>
            <a:r>
              <a:rPr kumimoji="1" lang="ko-KR" altLang="en-US" sz="1200" dirty="0">
                <a:solidFill>
                  <a:schemeClr val="tx1"/>
                </a:solidFill>
              </a:rPr>
              <a:t>까지 체크</a:t>
            </a:r>
            <a:r>
              <a:rPr kumimoji="1" lang="en-US" altLang="ko-KR" sz="1200" dirty="0">
                <a:solidFill>
                  <a:schemeClr val="tx1"/>
                </a:solidFill>
              </a:rPr>
              <a:t>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CD58123-C2B0-DD5F-384A-450D9361D088}"/>
              </a:ext>
            </a:extLst>
          </p:cNvPr>
          <p:cNvSpPr/>
          <p:nvPr/>
        </p:nvSpPr>
        <p:spPr>
          <a:xfrm>
            <a:off x="1004710" y="2410177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3E607D-3F61-BB3D-B8ED-FE740554E73E}"/>
              </a:ext>
            </a:extLst>
          </p:cNvPr>
          <p:cNvSpPr/>
          <p:nvPr/>
        </p:nvSpPr>
        <p:spPr>
          <a:xfrm>
            <a:off x="1732844" y="364066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41EBA6C-1073-C381-A2AC-3CEC466E4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57" y="293511"/>
            <a:ext cx="9515294" cy="58250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0E7CAD5-4290-3F5C-16FC-8EFF3FD946E5}"/>
              </a:ext>
            </a:extLst>
          </p:cNvPr>
          <p:cNvSpPr/>
          <p:nvPr/>
        </p:nvSpPr>
        <p:spPr>
          <a:xfrm>
            <a:off x="6634695" y="4159956"/>
            <a:ext cx="5433127" cy="728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200" dirty="0">
                <a:solidFill>
                  <a:schemeClr val="tx1"/>
                </a:solidFill>
              </a:rPr>
              <a:t>전사기준의 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춭근시간</a:t>
            </a:r>
            <a:r>
              <a:rPr kumimoji="1" lang="ko-KR" altLang="en-US" sz="1200" dirty="0">
                <a:solidFill>
                  <a:schemeClr val="tx1"/>
                </a:solidFill>
              </a:rPr>
              <a:t> 정책이 필요함 </a:t>
            </a:r>
            <a:r>
              <a:rPr kumimoji="1" lang="en-US" altLang="ko-KR" sz="1200" dirty="0">
                <a:solidFill>
                  <a:schemeClr val="tx1"/>
                </a:solidFill>
              </a:rPr>
              <a:t>: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09:00</a:t>
            </a:r>
            <a:r>
              <a:rPr kumimoji="1" lang="ko-KR" altLang="en-US" sz="1200" dirty="0">
                <a:solidFill>
                  <a:schemeClr val="tx1"/>
                </a:solidFill>
              </a:rPr>
              <a:t> 로 정의</a:t>
            </a:r>
            <a:r>
              <a:rPr kumimoji="1" lang="en-US" altLang="ko-KR" sz="1200" dirty="0">
                <a:solidFill>
                  <a:schemeClr val="tx1"/>
                </a:solidFill>
              </a:rPr>
              <a:t>?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E58153-4A0F-3592-936C-4B2597218EAA}"/>
              </a:ext>
            </a:extLst>
          </p:cNvPr>
          <p:cNvSpPr/>
          <p:nvPr/>
        </p:nvSpPr>
        <p:spPr>
          <a:xfrm>
            <a:off x="1603021" y="138288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9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333F845-4E10-3675-0876-0CE9E028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8" y="0"/>
            <a:ext cx="7772400" cy="56308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C4E3D5-A372-691B-A6F4-EFD009DBC1D7}"/>
              </a:ext>
            </a:extLst>
          </p:cNvPr>
          <p:cNvSpPr/>
          <p:nvPr/>
        </p:nvSpPr>
        <p:spPr>
          <a:xfrm>
            <a:off x="6634695" y="4159956"/>
            <a:ext cx="5433127" cy="728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200" dirty="0">
                <a:solidFill>
                  <a:schemeClr val="tx1"/>
                </a:solidFill>
              </a:rPr>
              <a:t>외근 여부가 있는데 팀원이 외근 여부를 등록하는 </a:t>
            </a:r>
            <a:r>
              <a:rPr kumimoji="1" lang="en" altLang="ko-KR" sz="1200" dirty="0">
                <a:solidFill>
                  <a:schemeClr val="tx1"/>
                </a:solidFill>
              </a:rPr>
              <a:t>UI</a:t>
            </a:r>
            <a:r>
              <a:rPr kumimoji="1" lang="ko-KR" altLang="en-US" sz="1200" dirty="0">
                <a:solidFill>
                  <a:schemeClr val="tx1"/>
                </a:solidFill>
              </a:rPr>
              <a:t>가 존재하지 않는데 재택이면 외근으로 보는 것인지</a:t>
            </a:r>
            <a:r>
              <a:rPr kumimoji="1" lang="en-US" altLang="ko-KR" sz="1200" dirty="0">
                <a:solidFill>
                  <a:schemeClr val="tx1"/>
                </a:solidFill>
              </a:rPr>
              <a:t>?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0BC44A-C6DE-B1E1-4791-9A767083AB13}"/>
              </a:ext>
            </a:extLst>
          </p:cNvPr>
          <p:cNvSpPr/>
          <p:nvPr/>
        </p:nvSpPr>
        <p:spPr>
          <a:xfrm>
            <a:off x="5757332" y="1227145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8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603B833-6023-3B94-68CA-D5908A8A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6" y="180623"/>
            <a:ext cx="9873159" cy="59040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310D197-8920-6373-CB44-0B6641E364F8}"/>
              </a:ext>
            </a:extLst>
          </p:cNvPr>
          <p:cNvSpPr/>
          <p:nvPr/>
        </p:nvSpPr>
        <p:spPr>
          <a:xfrm>
            <a:off x="6578250" y="5356578"/>
            <a:ext cx="5433127" cy="7281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200" dirty="0">
                <a:solidFill>
                  <a:schemeClr val="tx1"/>
                </a:solidFill>
              </a:rPr>
              <a:t>콤보에 </a:t>
            </a:r>
            <a:r>
              <a:rPr kumimoji="1" lang="en-US" altLang="ko-KR" sz="1200" dirty="0">
                <a:solidFill>
                  <a:schemeClr val="tx1"/>
                </a:solidFill>
              </a:rPr>
              <a:t>"</a:t>
            </a:r>
            <a:r>
              <a:rPr kumimoji="1" lang="ko-KR" altLang="en-US" sz="1200" dirty="0">
                <a:solidFill>
                  <a:schemeClr val="tx1"/>
                </a:solidFill>
              </a:rPr>
              <a:t>포상휴가</a:t>
            </a:r>
            <a:r>
              <a:rPr kumimoji="1" lang="en-US" altLang="ko-KR" sz="1200" dirty="0">
                <a:solidFill>
                  <a:schemeClr val="tx1"/>
                </a:solidFill>
              </a:rPr>
              <a:t>" </a:t>
            </a:r>
            <a:r>
              <a:rPr kumimoji="1" lang="ko-KR" altLang="en-US" sz="1200" dirty="0">
                <a:solidFill>
                  <a:schemeClr val="tx1"/>
                </a:solidFill>
              </a:rPr>
              <a:t>의도적으로 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빠진건지</a:t>
            </a:r>
            <a:r>
              <a:rPr kumimoji="1" lang="en-US" altLang="ko-KR" sz="1200" dirty="0">
                <a:solidFill>
                  <a:schemeClr val="tx1"/>
                </a:solidFill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200" dirty="0">
                <a:solidFill>
                  <a:schemeClr val="tx1"/>
                </a:solidFill>
              </a:rPr>
              <a:t>"</a:t>
            </a:r>
            <a:r>
              <a:rPr kumimoji="1" lang="ko-KR" altLang="en-US" sz="1200" dirty="0">
                <a:solidFill>
                  <a:schemeClr val="tx1"/>
                </a:solidFill>
              </a:rPr>
              <a:t>인사시스템 재직 상태 정보 사용</a:t>
            </a:r>
            <a:r>
              <a:rPr kumimoji="1" lang="en-US" altLang="ko-KR" sz="1200" dirty="0">
                <a:solidFill>
                  <a:schemeClr val="tx1"/>
                </a:solidFill>
              </a:rPr>
              <a:t>" </a:t>
            </a:r>
            <a:r>
              <a:rPr kumimoji="1" lang="ko-KR" altLang="en-US" sz="1200" dirty="0">
                <a:solidFill>
                  <a:schemeClr val="tx1"/>
                </a:solidFill>
              </a:rPr>
              <a:t>인사시스템에 등록한 데이터를 사용하라는 의미인지</a:t>
            </a:r>
            <a:r>
              <a:rPr kumimoji="1" lang="en-US" altLang="ko-KR" sz="1200" dirty="0">
                <a:solidFill>
                  <a:schemeClr val="tx1"/>
                </a:solidFill>
              </a:rPr>
              <a:t>?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32429F-C3EE-5B62-E4CE-0C7331115772}"/>
              </a:ext>
            </a:extLst>
          </p:cNvPr>
          <p:cNvSpPr/>
          <p:nvPr/>
        </p:nvSpPr>
        <p:spPr>
          <a:xfrm>
            <a:off x="9294813" y="259362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42712C-8B3D-0E73-3BD6-5E8C37AEE6E9}"/>
              </a:ext>
            </a:extLst>
          </p:cNvPr>
          <p:cNvSpPr/>
          <p:nvPr/>
        </p:nvSpPr>
        <p:spPr>
          <a:xfrm>
            <a:off x="9864902" y="481189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3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5C6A32-331B-BA97-58DF-2FF059CF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0" y="225778"/>
            <a:ext cx="10004351" cy="6096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EAE798-10A5-96E8-3738-199B935A41A0}"/>
              </a:ext>
            </a:extLst>
          </p:cNvPr>
          <p:cNvSpPr/>
          <p:nvPr/>
        </p:nvSpPr>
        <p:spPr>
          <a:xfrm>
            <a:off x="6422603" y="5678311"/>
            <a:ext cx="5433127" cy="9539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200" dirty="0">
                <a:solidFill>
                  <a:schemeClr val="tx1"/>
                </a:solidFill>
              </a:rPr>
              <a:t>기타설명에 </a:t>
            </a:r>
            <a:r>
              <a:rPr kumimoji="1" lang="en" altLang="ko-KR" sz="1200" dirty="0">
                <a:solidFill>
                  <a:schemeClr val="tx1"/>
                </a:solidFill>
              </a:rPr>
              <a:t>Text</a:t>
            </a:r>
            <a:r>
              <a:rPr kumimoji="1" lang="ko-KR" altLang="en-US" sz="1200" dirty="0">
                <a:solidFill>
                  <a:schemeClr val="tx1"/>
                </a:solidFill>
              </a:rPr>
              <a:t>가 있는 경우 해당 직원 출근시간</a:t>
            </a:r>
            <a:r>
              <a:rPr kumimoji="1" lang="en-US" altLang="ko-KR" sz="1200" dirty="0">
                <a:solidFill>
                  <a:schemeClr val="tx1"/>
                </a:solidFill>
              </a:rPr>
              <a:t>, </a:t>
            </a:r>
            <a:r>
              <a:rPr kumimoji="1" lang="ko-KR" altLang="en-US" sz="1200" dirty="0">
                <a:solidFill>
                  <a:schemeClr val="tx1"/>
                </a:solidFill>
              </a:rPr>
              <a:t>퇴근시간 공백인 경우에도 제출 가능</a:t>
            </a:r>
            <a:r>
              <a:rPr kumimoji="1" lang="en-US" altLang="ko-KR" sz="1200" dirty="0">
                <a:solidFill>
                  <a:schemeClr val="tx1"/>
                </a:solidFill>
              </a:rPr>
              <a:t>(</a:t>
            </a:r>
            <a:r>
              <a:rPr kumimoji="1" lang="ko-KR" altLang="en-US" sz="1200" dirty="0">
                <a:solidFill>
                  <a:schemeClr val="tx1"/>
                </a:solidFill>
              </a:rPr>
              <a:t>철야 근무 케이스 고려</a:t>
            </a:r>
            <a:r>
              <a:rPr kumimoji="1" lang="en-US" altLang="ko-KR" sz="1200" dirty="0">
                <a:solidFill>
                  <a:schemeClr val="tx1"/>
                </a:solidFill>
              </a:rPr>
              <a:t>) ===&gt; </a:t>
            </a:r>
            <a:r>
              <a:rPr kumimoji="1" lang="ko-KR" altLang="en-US" sz="1200" dirty="0">
                <a:solidFill>
                  <a:schemeClr val="tx1"/>
                </a:solidFill>
              </a:rPr>
              <a:t>공백인 경우와 미제출인 경우를 분기하기가 어려워서 기타설명에 내용이 존재하는 경우만 제출 가능으로 바꾸면 어떨지</a:t>
            </a:r>
            <a:r>
              <a:rPr kumimoji="1" lang="en-US" altLang="ko-KR" sz="1200" dirty="0">
                <a:solidFill>
                  <a:schemeClr val="tx1"/>
                </a:solidFill>
              </a:rPr>
              <a:t>?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83DD29A-DA24-FAC0-28AA-6A9E731B84AF}"/>
              </a:ext>
            </a:extLst>
          </p:cNvPr>
          <p:cNvSpPr/>
          <p:nvPr/>
        </p:nvSpPr>
        <p:spPr>
          <a:xfrm>
            <a:off x="8094132" y="219798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3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131</Words>
  <Application>Microsoft Macintosh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Cindy Robinson</dc:creator>
  <cp:lastModifiedBy>Cindy Robinson</cp:lastModifiedBy>
  <cp:revision>8</cp:revision>
  <dcterms:created xsi:type="dcterms:W3CDTF">2022-10-01T05:03:39Z</dcterms:created>
  <dcterms:modified xsi:type="dcterms:W3CDTF">2022-10-01T05:36:16Z</dcterms:modified>
</cp:coreProperties>
</file>