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1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36A5-A3A6-3658-4AFE-19702963B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57E85-7B1F-2105-2588-7CA2C74D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AABDA-74FE-1D1E-841A-7E9D7EA9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BBA2D-A862-7BA1-269F-C32ED4EA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6F8C6-AAAF-DA09-8B8B-05EADBDD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A02A-5138-B95D-FB48-B6D454BA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33F87-B958-391C-B944-B1EE824E2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95D96-7D37-C104-F909-8011137E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A34CE-0223-3F3E-8D73-D7BB102A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3D478-EB26-44F5-EBFC-07D93075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0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EDA16E-00C4-0F49-398C-5FE16C818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4439C6-6108-718C-7A06-4C8401D8F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5ACD5-2AFD-DCDB-FF05-D5305A0D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DD94E-65C3-8C6B-ED94-1519E576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F6671-40B9-A69D-5FC4-BE72EFAB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B5130-222E-7241-2C2E-D7058F4F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8056A-5481-F81B-E675-DB596719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4D10-02A9-83E3-B8CB-5FA2E610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AE60C-F96D-CB3F-39A6-00F9C06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97985-4534-0A5F-FDB4-22BD4047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A8B64-2E10-5056-E4C1-E0A361E8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3B473-2475-E927-52E7-8F4124BD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F5D55-E0B4-48ED-AD71-17735FEB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A9573-8F75-F536-CD4F-A730604E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A02A-6135-6503-8D42-FC5AE87F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2DF9A-4B11-2C0D-F4ED-3006B9E9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4A43B-05AF-5DFB-FDE8-1D8EBA442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BB3D6-FDBB-A0A8-AD05-AFC04EBAE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E24A3-665E-DAC9-114B-1341DB2E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CE6B1-3209-ACCF-6B18-70AA7DFC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5DDCA-E522-30A5-62AB-2CB4798A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87044-439B-F211-FCE7-7FF58A02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F5546-E66A-B1A9-6082-6145951C0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74D04-7410-B17F-8080-ED9BFCAA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D44E8-37FB-B63C-5B69-8D6E6FCFA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B25D26-CEF9-C431-8122-F56D5A476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CB15B-646D-E9A3-10D3-1516DA53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82B627-F040-D2F9-87E4-1B890A4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C1AEF0-2390-4826-FF9A-66379C4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5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23D69-46DB-7D51-D12E-0740B1CC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923E8B-4E7D-6D88-D43B-8F865109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3C81B-D39D-6354-578B-4733FA4E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B8586F-F42C-AF28-E3AD-85543879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9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A1593-C7D9-F266-BFF8-7C546C5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885CE6-1AAE-7235-3CC1-9EE0843B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62319-2286-9662-459E-28E80B21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4E124-82FE-F1BA-5E29-1D4D4157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93685-5998-BA81-F2E8-8C74D8D5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14B62E-60F9-03CA-C307-46537F3E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55DC7-866A-CA79-65C9-E01E9196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565D8-422D-F8D3-6581-1AA26666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0EC66-8829-0642-C8AE-A28B4E25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D36EB-529E-D54F-D4A2-26E38DE9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FCA314-B4E8-6347-1052-27A55C4EA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7FE78-16D3-0B87-C09C-7F075C509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18AA9-E877-2493-F872-B5897A79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02187-85E3-3000-4446-74D7B900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2422A-A0D2-2A20-0EDA-5CAA3782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2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840EFA-3F11-F2CD-26F5-32EFC315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56EFE7-8264-77B9-9229-0E55F781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86D40-72D9-E124-6BC2-4505B246C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63D5-9B3C-445B-A57F-012C069356A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F438C-865C-AE05-05B2-AEB742810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766B8-1958-C15C-B130-EE085430F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026D-9877-4829-9B12-74F978BC8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E1E3FA-DB09-C006-B955-63DE54B4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342"/>
            <a:ext cx="12192000" cy="5383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2E490E-5F82-4415-BE91-493D287E6BEC}"/>
              </a:ext>
            </a:extLst>
          </p:cNvPr>
          <p:cNvSpPr txBox="1"/>
          <p:nvPr/>
        </p:nvSpPr>
        <p:spPr>
          <a:xfrm>
            <a:off x="90872" y="301014"/>
            <a:ext cx="2152532" cy="3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제안시안</a:t>
            </a:r>
          </a:p>
        </p:txBody>
      </p:sp>
    </p:spTree>
    <p:extLst>
      <p:ext uri="{BB962C8B-B14F-4D97-AF65-F5344CB8AC3E}">
        <p14:creationId xmlns:p14="http://schemas.microsoft.com/office/powerpoint/2010/main" val="11669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13DC3C-AA21-4D24-81DB-A8FCB16B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31" y="1440254"/>
            <a:ext cx="7886937" cy="4431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DBF51-52CA-4BC4-8BD1-5944A45CF316}"/>
              </a:ext>
            </a:extLst>
          </p:cNvPr>
          <p:cNvSpPr txBox="1"/>
          <p:nvPr/>
        </p:nvSpPr>
        <p:spPr>
          <a:xfrm>
            <a:off x="90871" y="301014"/>
            <a:ext cx="9842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 요청사항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시안과 동일하게 로그인 페이지 디자인 변경 요청 드립니다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        </a:t>
            </a:r>
            <a:r>
              <a:rPr lang="ko-KR" altLang="en-US" sz="1200" dirty="0"/>
              <a:t>문구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컴즈</a:t>
            </a:r>
            <a:r>
              <a:rPr lang="ko-KR" altLang="en-US" sz="1200" dirty="0"/>
              <a:t> 인사시스템 로그인 페이지 입니다</a:t>
            </a:r>
            <a:r>
              <a:rPr lang="en-US" altLang="ko-KR" sz="1200" dirty="0"/>
              <a:t>. -&gt; ‘</a:t>
            </a:r>
            <a:r>
              <a:rPr lang="ko-KR" altLang="en-US" sz="1200" dirty="0" err="1"/>
              <a:t>컴즈</a:t>
            </a:r>
            <a:r>
              <a:rPr lang="ko-KR" altLang="en-US" sz="1200" dirty="0"/>
              <a:t> </a:t>
            </a:r>
            <a:r>
              <a:rPr lang="en-US" altLang="ko-KR" sz="1200" dirty="0"/>
              <a:t>Intranet’ </a:t>
            </a:r>
            <a:r>
              <a:rPr lang="ko-KR" altLang="en-US" sz="1200" dirty="0"/>
              <a:t>으로 변경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                </a:t>
            </a:r>
            <a:r>
              <a:rPr lang="ko-KR" altLang="en-US" sz="1200" dirty="0"/>
              <a:t>아이디 찾기는 삭제 </a:t>
            </a:r>
            <a:r>
              <a:rPr lang="en-US" altLang="ko-KR" sz="1200" dirty="0"/>
              <a:t>/ </a:t>
            </a:r>
            <a:r>
              <a:rPr lang="ko-KR" altLang="en-US" sz="1200" dirty="0"/>
              <a:t>비밀번호 찾기 대신 비밀번호 재설정으로 유지 </a:t>
            </a:r>
            <a:endParaRPr lang="en-US" altLang="ko-KR" sz="1200" dirty="0"/>
          </a:p>
          <a:p>
            <a:r>
              <a:rPr lang="en-US" altLang="ko-KR" sz="1200" dirty="0"/>
              <a:t>                  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150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0A242E-DCE8-211F-A340-C08D38CD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785"/>
            <a:ext cx="12192000" cy="5232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784A3-180D-9072-FF1E-685361C67C09}"/>
              </a:ext>
            </a:extLst>
          </p:cNvPr>
          <p:cNvSpPr txBox="1"/>
          <p:nvPr/>
        </p:nvSpPr>
        <p:spPr>
          <a:xfrm>
            <a:off x="223736" y="262647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직원  </a:t>
            </a:r>
            <a:r>
              <a:rPr lang="ko-KR" altLang="en-US" dirty="0" err="1"/>
              <a:t>포털화면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E02532-6063-44BA-B161-57C9DA390AE4}"/>
              </a:ext>
            </a:extLst>
          </p:cNvPr>
          <p:cNvSpPr/>
          <p:nvPr/>
        </p:nvSpPr>
        <p:spPr>
          <a:xfrm>
            <a:off x="153346" y="746552"/>
            <a:ext cx="1766325" cy="633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20611-2245-444F-AF30-636E8B422F92}"/>
              </a:ext>
            </a:extLst>
          </p:cNvPr>
          <p:cNvSpPr/>
          <p:nvPr/>
        </p:nvSpPr>
        <p:spPr>
          <a:xfrm>
            <a:off x="2822713" y="136308"/>
            <a:ext cx="9217834" cy="495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920E2C-EC02-4222-BD2D-8869CF352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046" y="226067"/>
            <a:ext cx="5013730" cy="335877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D1AE16B-1A42-418B-AE32-9F86058C115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919671" y="384144"/>
            <a:ext cx="903042" cy="3624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B71FFB-D6F6-4B98-8054-99816E9B3527}"/>
              </a:ext>
            </a:extLst>
          </p:cNvPr>
          <p:cNvSpPr txBox="1"/>
          <p:nvPr/>
        </p:nvSpPr>
        <p:spPr>
          <a:xfrm>
            <a:off x="2907906" y="226067"/>
            <a:ext cx="344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변경요청 </a:t>
            </a:r>
            <a:r>
              <a:rPr lang="en-US" altLang="ko-KR" sz="1000" dirty="0"/>
              <a:t>: comes </a:t>
            </a:r>
            <a:r>
              <a:rPr lang="ko-KR" altLang="en-US" sz="1000" dirty="0"/>
              <a:t>삭제 </a:t>
            </a:r>
            <a:r>
              <a:rPr lang="en-US" altLang="ko-KR" sz="1000" dirty="0"/>
              <a:t>/ </a:t>
            </a:r>
            <a:r>
              <a:rPr lang="ko-KR" altLang="en-US" sz="1000" dirty="0"/>
              <a:t>대문자 </a:t>
            </a:r>
            <a:r>
              <a:rPr lang="en-US" altLang="ko-KR" sz="1000" dirty="0"/>
              <a:t>INTRANET -&gt; Intranet </a:t>
            </a:r>
            <a:r>
              <a:rPr lang="ko-KR" altLang="en-US" sz="1000" dirty="0"/>
              <a:t>변경</a:t>
            </a:r>
            <a:r>
              <a:rPr lang="en-US" altLang="ko-KR" sz="1000" dirty="0"/>
              <a:t> / </a:t>
            </a:r>
            <a:r>
              <a:rPr lang="ko-KR" altLang="en-US" sz="1000" dirty="0"/>
              <a:t>왼쪽 </a:t>
            </a:r>
            <a:r>
              <a:rPr lang="en-US" altLang="ko-KR" sz="1000" dirty="0"/>
              <a:t>GNB </a:t>
            </a:r>
            <a:r>
              <a:rPr lang="ko-KR" altLang="en-US" sz="1000" dirty="0"/>
              <a:t>참고해서 맞춰주세요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DA27DD-E12F-485F-AF6B-F727C47735CC}"/>
              </a:ext>
            </a:extLst>
          </p:cNvPr>
          <p:cNvSpPr/>
          <p:nvPr/>
        </p:nvSpPr>
        <p:spPr>
          <a:xfrm>
            <a:off x="153346" y="1575925"/>
            <a:ext cx="9746028" cy="275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9273654-193E-4569-BB30-9E87B837AF4E}"/>
              </a:ext>
            </a:extLst>
          </p:cNvPr>
          <p:cNvCxnSpPr>
            <a:cxnSpLocks/>
          </p:cNvCxnSpPr>
          <p:nvPr/>
        </p:nvCxnSpPr>
        <p:spPr>
          <a:xfrm flipV="1">
            <a:off x="9899374" y="1363080"/>
            <a:ext cx="903042" cy="3624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68C80B-A882-462C-8291-1E42B1787493}"/>
              </a:ext>
            </a:extLst>
          </p:cNvPr>
          <p:cNvSpPr txBox="1"/>
          <p:nvPr/>
        </p:nvSpPr>
        <p:spPr>
          <a:xfrm>
            <a:off x="10757925" y="1242297"/>
            <a:ext cx="1640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글씨크기가 너무 큼</a:t>
            </a:r>
          </a:p>
        </p:txBody>
      </p:sp>
    </p:spTree>
    <p:extLst>
      <p:ext uri="{BB962C8B-B14F-4D97-AF65-F5344CB8AC3E}">
        <p14:creationId xmlns:p14="http://schemas.microsoft.com/office/powerpoint/2010/main" val="5159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32E337-2A1F-9335-9DF6-AAD4E215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" y="631979"/>
            <a:ext cx="12116608" cy="6080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59EE1-C8CD-C274-6058-D04E816DFF55}"/>
              </a:ext>
            </a:extLst>
          </p:cNvPr>
          <p:cNvSpPr txBox="1"/>
          <p:nvPr/>
        </p:nvSpPr>
        <p:spPr>
          <a:xfrm>
            <a:off x="223736" y="26264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직원  출퇴근 메뉴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C56E5-C331-466B-8D17-BE7620BD6E2C}"/>
              </a:ext>
            </a:extLst>
          </p:cNvPr>
          <p:cNvSpPr/>
          <p:nvPr/>
        </p:nvSpPr>
        <p:spPr>
          <a:xfrm>
            <a:off x="1817441" y="1124542"/>
            <a:ext cx="1045029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76DEE-5BCE-4BBB-8838-584E2465B055}"/>
              </a:ext>
            </a:extLst>
          </p:cNvPr>
          <p:cNvSpPr txBox="1"/>
          <p:nvPr/>
        </p:nvSpPr>
        <p:spPr>
          <a:xfrm>
            <a:off x="3203239" y="1124542"/>
            <a:ext cx="3725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제목삭제</a:t>
            </a:r>
            <a:r>
              <a:rPr lang="en-US" altLang="ko-KR" sz="1050" dirty="0"/>
              <a:t>, </a:t>
            </a:r>
            <a:r>
              <a:rPr lang="ko-KR" altLang="en-US" sz="1050" dirty="0"/>
              <a:t>내비게이션으로 변경</a:t>
            </a:r>
            <a:r>
              <a:rPr lang="en-US" altLang="ko-KR" sz="1050" dirty="0"/>
              <a:t>, </a:t>
            </a:r>
            <a:r>
              <a:rPr lang="ko-KR" altLang="en-US" sz="1050" dirty="0"/>
              <a:t>글씨크기 작게 변경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1E9B5F9-D855-43FC-AA1F-34A5F54EA6A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862470" y="1255171"/>
            <a:ext cx="340769" cy="17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09ECFEA-2E33-4E8F-8E74-954F3B6C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1" y="3165613"/>
            <a:ext cx="1333500" cy="2514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E33C49-AB7C-4293-B698-5031F1C8B215}"/>
              </a:ext>
            </a:extLst>
          </p:cNvPr>
          <p:cNvSpPr/>
          <p:nvPr/>
        </p:nvSpPr>
        <p:spPr>
          <a:xfrm>
            <a:off x="37696" y="631979"/>
            <a:ext cx="1666155" cy="2207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E0EF956-273D-48E0-9806-20D3C280ACE8}"/>
              </a:ext>
            </a:extLst>
          </p:cNvPr>
          <p:cNvCxnSpPr>
            <a:endCxn id="10" idx="0"/>
          </p:cNvCxnSpPr>
          <p:nvPr/>
        </p:nvCxnSpPr>
        <p:spPr>
          <a:xfrm rot="5400000">
            <a:off x="703017" y="2988306"/>
            <a:ext cx="325861" cy="2875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CD9B06-3B03-4D7C-972A-7AD730BE4355}"/>
              </a:ext>
            </a:extLst>
          </p:cNvPr>
          <p:cNvSpPr txBox="1"/>
          <p:nvPr/>
        </p:nvSpPr>
        <p:spPr>
          <a:xfrm>
            <a:off x="184821" y="5680213"/>
            <a:ext cx="17231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/>
              <a:t>인사시스템과 동일한 형식으로 변경해주세요</a:t>
            </a:r>
          </a:p>
        </p:txBody>
      </p:sp>
    </p:spTree>
    <p:extLst>
      <p:ext uri="{BB962C8B-B14F-4D97-AF65-F5344CB8AC3E}">
        <p14:creationId xmlns:p14="http://schemas.microsoft.com/office/powerpoint/2010/main" val="25317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0ADD35-B8C4-D7BD-429A-A9D274E8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762"/>
            <a:ext cx="12192000" cy="5405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F57E7-2C38-3975-64C1-45C045821E6A}"/>
              </a:ext>
            </a:extLst>
          </p:cNvPr>
          <p:cNvSpPr txBox="1"/>
          <p:nvPr/>
        </p:nvSpPr>
        <p:spPr>
          <a:xfrm>
            <a:off x="223736" y="262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결재화면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87084-8912-4789-9AF6-D7C69BCA1B8E}"/>
              </a:ext>
            </a:extLst>
          </p:cNvPr>
          <p:cNvSpPr txBox="1"/>
          <p:nvPr/>
        </p:nvSpPr>
        <p:spPr>
          <a:xfrm>
            <a:off x="1382848" y="158772"/>
            <a:ext cx="6647969" cy="57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결제화면 모듈 적용시</a:t>
            </a:r>
            <a:r>
              <a:rPr lang="en-US" altLang="ko-KR" sz="1050" dirty="0"/>
              <a:t>, </a:t>
            </a:r>
            <a:r>
              <a:rPr lang="ko-KR" altLang="en-US" sz="1050" dirty="0"/>
              <a:t>당사 시안과 동일하게 맞출 수 있는 범위</a:t>
            </a:r>
            <a:endParaRPr lang="en-US" altLang="ko-KR" sz="1050" dirty="0"/>
          </a:p>
          <a:p>
            <a:r>
              <a:rPr lang="ko-KR" altLang="en-US" sz="1050" dirty="0"/>
              <a:t>맞추지 못하면 화면이 서로 너무 이질적이기 때문에 대안 및 조정 방안</a:t>
            </a:r>
            <a:endParaRPr lang="en-US" altLang="ko-KR" sz="1050" dirty="0"/>
          </a:p>
          <a:p>
            <a:r>
              <a:rPr lang="ko-KR" altLang="en-US" sz="1050" dirty="0"/>
              <a:t>예약</a:t>
            </a:r>
            <a:r>
              <a:rPr lang="en-US" altLang="ko-KR" sz="1050" dirty="0"/>
              <a:t>, </a:t>
            </a:r>
            <a:r>
              <a:rPr lang="ko-KR" altLang="en-US" sz="1050" dirty="0"/>
              <a:t>일정</a:t>
            </a:r>
            <a:r>
              <a:rPr lang="en-US" altLang="ko-KR" sz="1050" dirty="0"/>
              <a:t>, </a:t>
            </a:r>
            <a:r>
              <a:rPr lang="ko-KR" altLang="en-US" sz="1050" dirty="0"/>
              <a:t>결재</a:t>
            </a:r>
            <a:r>
              <a:rPr lang="en-US" altLang="ko-KR" sz="1050" dirty="0"/>
              <a:t>, </a:t>
            </a:r>
            <a:r>
              <a:rPr lang="ko-KR" altLang="en-US" sz="1050" dirty="0"/>
              <a:t>게시판이 지금 개발하는 화면이랑 너무 차이가 커서 이 부분 해결 방안 전달 </a:t>
            </a:r>
            <a:r>
              <a:rPr lang="ko-KR" altLang="en-US" sz="1050" dirty="0" err="1"/>
              <a:t>요청드립니다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2930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6A78B7-0D66-89C0-582D-88CC7713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699"/>
            <a:ext cx="12192000" cy="5144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3140C-95F6-F17E-03FD-EDD8A954A510}"/>
              </a:ext>
            </a:extLst>
          </p:cNvPr>
          <p:cNvSpPr txBox="1"/>
          <p:nvPr/>
        </p:nvSpPr>
        <p:spPr>
          <a:xfrm>
            <a:off x="223736" y="26264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양식등록화면 </a:t>
            </a:r>
            <a:r>
              <a:rPr lang="en-US" altLang="ko-KR" dirty="0"/>
              <a:t>(POP</a:t>
            </a:r>
            <a:r>
              <a:rPr lang="ko-KR" altLang="en-US" dirty="0"/>
              <a:t> </a:t>
            </a:r>
            <a:r>
              <a:rPr lang="en-US" altLang="ko-KR" dirty="0"/>
              <a:t>UP)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9A81F-0FFD-4534-A789-2472CB397560}"/>
              </a:ext>
            </a:extLst>
          </p:cNvPr>
          <p:cNvSpPr/>
          <p:nvPr/>
        </p:nvSpPr>
        <p:spPr>
          <a:xfrm>
            <a:off x="3725754" y="2186609"/>
            <a:ext cx="4202832" cy="3814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ACD2318-7220-4D07-BE8A-D50579B47CDC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rot="5400000" flipH="1" flipV="1">
            <a:off x="5656859" y="783846"/>
            <a:ext cx="1573075" cy="12324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E57B77-A1BA-447E-A5DB-F0AFBE1434AF}"/>
              </a:ext>
            </a:extLst>
          </p:cNvPr>
          <p:cNvSpPr txBox="1"/>
          <p:nvPr/>
        </p:nvSpPr>
        <p:spPr>
          <a:xfrm>
            <a:off x="7059623" y="313452"/>
            <a:ext cx="2396751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해당내역에서 필요 없는 정보는 </a:t>
            </a:r>
            <a:endParaRPr lang="en-US" altLang="ko-KR" sz="1100" dirty="0"/>
          </a:p>
          <a:p>
            <a:r>
              <a:rPr lang="ko-KR" altLang="en-US" sz="1100" dirty="0"/>
              <a:t>집전화</a:t>
            </a:r>
            <a:r>
              <a:rPr lang="en-US" altLang="ko-KR" sz="1100" dirty="0"/>
              <a:t>, </a:t>
            </a:r>
            <a:r>
              <a:rPr lang="ko-KR" altLang="en-US" sz="1100" dirty="0"/>
              <a:t>팩스</a:t>
            </a:r>
            <a:r>
              <a:rPr lang="en-US" altLang="ko-KR" sz="1100" dirty="0"/>
              <a:t>, </a:t>
            </a:r>
            <a:r>
              <a:rPr lang="ko-KR" altLang="en-US" sz="1100" dirty="0"/>
              <a:t>회사전화 필수 값 제외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0884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139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maehwa jang</dc:creator>
  <cp:lastModifiedBy>USER</cp:lastModifiedBy>
  <cp:revision>5</cp:revision>
  <dcterms:created xsi:type="dcterms:W3CDTF">2022-10-07T07:22:54Z</dcterms:created>
  <dcterms:modified xsi:type="dcterms:W3CDTF">2022-10-14T07:42:44Z</dcterms:modified>
</cp:coreProperties>
</file>