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20" r:id="rId2"/>
    <p:sldId id="826" r:id="rId3"/>
    <p:sldId id="851" r:id="rId4"/>
    <p:sldId id="852" r:id="rId5"/>
    <p:sldId id="863" r:id="rId6"/>
    <p:sldId id="866" r:id="rId7"/>
    <p:sldId id="795" r:id="rId8"/>
    <p:sldId id="869" r:id="rId9"/>
    <p:sldId id="872" r:id="rId10"/>
    <p:sldId id="902" r:id="rId11"/>
    <p:sldId id="843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4"/>
    <p:restoredTop sz="96327"/>
  </p:normalViewPr>
  <p:slideViewPr>
    <p:cSldViewPr snapToGrid="0">
      <p:cViewPr varScale="1">
        <p:scale>
          <a:sx n="157" d="100"/>
          <a:sy n="15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E5E27-25E5-00C1-BF6A-36585120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386AD-5259-2E0B-7B42-00E0AFA3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E6E17-5CCF-A2D4-2410-D78CDDFC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FD685-90B6-E20A-7B34-5E8A9148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77F55-93CC-26BC-0D09-4FD583A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042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E469D-9601-4127-70DE-82D9C50B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079AD-AA7A-0595-2831-BBE5172B2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6851A-C100-53DE-2CE9-C2F5FF3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F7BA5-4D1D-48DA-7EAF-9C385824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B92D0-9314-0795-9233-748C8D0A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940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B60DE1-1280-776A-FCA7-617BE305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6DC62-3060-E0CD-3B73-0F19E86F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16302-010E-DD68-2FD6-7158F77C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129B4-DC50-91E2-4E23-DB7D42DC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010AA-9A8C-5838-042E-3DC00D9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853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C_Ma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E6BF87-B278-41DD-8D2D-1049864707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698593"/>
              </p:ext>
            </p:extLst>
          </p:nvPr>
        </p:nvGraphicFramePr>
        <p:xfrm>
          <a:off x="8946775" y="405293"/>
          <a:ext cx="3138834" cy="9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607">
                  <a:extLst>
                    <a:ext uri="{9D8B030D-6E8A-4147-A177-3AD203B41FA5}">
                      <a16:colId xmlns:a16="http://schemas.microsoft.com/office/drawing/2014/main" val="1726040445"/>
                    </a:ext>
                  </a:extLst>
                </a:gridCol>
              </a:tblGrid>
              <a:tr h="21482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명칭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36718"/>
                  </a:ext>
                </a:extLst>
              </a:tr>
              <a:tr h="3382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 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38941"/>
                  </a:ext>
                </a:extLst>
              </a:tr>
              <a:tr h="36430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위치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40375"/>
                  </a:ext>
                </a:extLst>
              </a:tr>
            </a:tbl>
          </a:graphicData>
        </a:graphic>
      </p:graphicFrame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104777" y="404664"/>
            <a:ext cx="8746091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7AFBAD-A175-43A2-B9BA-766663FF4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1206" y="404665"/>
            <a:ext cx="1410174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화면명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7AABC51-E83B-4B09-82E7-4BCA01631F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31205" y="729206"/>
            <a:ext cx="574196" cy="21544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PAGE ID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3B643C5-9D3D-4196-978E-42DD86C628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경로</a:t>
            </a:r>
          </a:p>
        </p:txBody>
      </p:sp>
      <p:sp>
        <p:nvSpPr>
          <p:cNvPr id="10" name="Rectangle 42">
            <a:extLst>
              <a:ext uri="{FF2B5EF4-FFF2-40B4-BE49-F238E27FC236}">
                <a16:creationId xmlns:a16="http://schemas.microsoft.com/office/drawing/2014/main" id="{21B15F29-8D98-4A70-BB6B-E482A0A5CA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506" y="404664"/>
            <a:ext cx="3150105" cy="59793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5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E70E64-10AB-42D3-852C-92F90F0D43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975" y="6393547"/>
            <a:ext cx="425116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0.80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DBC9487-0CD8-4B9E-882C-4B88A27D7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6" y="6621304"/>
            <a:ext cx="806631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>
              <a:buNone/>
              <a:defRPr kumimoji="1" lang="ko-KR" altLang="en-US" sz="10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>
              <a:defRPr kumimoji="1" lang="ko-KR" altLang="en-US" sz="800" kern="1200" spc="0" dirty="0" smtClean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2022.07.29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14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1FDBB-71D7-649C-3575-E8BB60B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FB176-B8E7-118D-3C58-053A0AA2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06AE5-5673-884D-E46C-AF5BDD35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8F44A-08D3-03E7-0EAF-CC442A80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B95DF-E97C-3D6C-1570-0F1DF0C2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169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F051B-1302-8916-A617-3F819A5E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582CB-FC22-C019-8354-0D46AE5B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F7BB1-4D21-9936-550D-C5D6F9CC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F3CB1-E3AC-B8F1-56F9-45F66AF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C2582-2C13-5293-EF01-94DCB278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49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82C1A-19A0-3020-8246-966457E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571C3-4701-C258-3FDD-518B1F9B1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6CDED-76BF-82FC-AE6F-7F224423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E977E-5763-5A4A-889C-61E2EC74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B5FBD-6625-DEDB-834E-3323F4CE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1E172-AC28-6E1E-CB6B-805D15F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9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8F698-3C75-48FC-1F1A-7770F5AF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19454-579B-AB62-0E13-073FCB1F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CE113-BB90-3B86-D6D0-D2773A783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431A1-DDE2-5492-C7BF-D7420AF39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F233A0-84F6-4EA9-5592-F4F2A0DA0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E23A74-A48D-AAA1-69D2-45D93E37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0C5250-B795-122E-D8CB-7486BE00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4EF1D-5D3B-389E-65B3-88797156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444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1952A-E26C-130B-2365-6612C21F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C79B27-4711-E0B7-BD16-74F3B2C6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C0E8ED-BB16-B580-2E88-CAFC5517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1479D0-702F-6B23-42B7-C0079447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72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67A90-AF3C-4A5A-0A94-09DEFA33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AE744-05E7-0B80-0C33-B77B0293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E957D-8721-8148-25F5-3E22DF6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011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6277B-8228-06BA-8AFD-EDBC277D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3F7A9-118C-62D3-E993-224BDB6D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1DC49A-3AC9-0A90-A2C7-7F20DF12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5312C-A2AA-10B4-1DD1-CEC94B93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44696-9C71-03FF-22C4-CF2133B0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166F3-3FDC-DC23-17E4-688BD322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9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DE684-0AD6-37F4-924E-1AB4F678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7D1962-09B3-4880-3F67-CFE27640D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AAE5E-56B3-60CF-A835-27530F762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F7F54-FE18-5E7A-47CF-A4E7DCB4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231FA-2B07-A10A-4074-9C20A57E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7BAF9-5C99-1F82-3736-1013FADF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F5C8BE-D21B-2331-73CB-84B514BA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DF4D5-BEBD-990E-104F-352CF2E2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4400D-0557-52DC-FA76-2FB205150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C966-BA3B-1340-A887-3E047232666F}" type="datetimeFigureOut">
              <a:rPr kumimoji="1" lang="ko-Kore-KR" altLang="en-US" smtClean="0"/>
              <a:t>2022. 10. 28.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FDF99-8876-7477-E178-0A3C4BB64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4524A-7F30-D2F1-E6F9-10EF6B02C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91E6-DF98-2B4A-AB62-25AB2C981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064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" Target="slide1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tags" Target="../tags/tag10.xml"/><Relationship Id="rId7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hyperlink" Target="https://js.devexpress.com/Demos/WidgetsGallery/Demo/DataGrid/BatchEditing/jQuery/Ligh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slide" Target="slide1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StaffCommute01(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14885" cy="215444"/>
          </a:xfrm>
        </p:spPr>
        <p:txBody>
          <a:bodyPr/>
          <a:lstStyle/>
          <a:p>
            <a:r>
              <a:rPr lang="en-US" altLang="ko-KR" dirty="0"/>
              <a:t>scmt01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 err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조강래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4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319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월을 기본값으로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출퇴근 현황 및 데이터 그리드 출력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공휴일은 별도로 표시 안함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날짜만 출력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휴직인 경우 근무상태에 휴가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휴직구분 값 출력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시간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출퇴근아이피 생략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Month picker([a]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날짜에 해당하는 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조건에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[6], [7],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체크 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shme01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기간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현재 날짜에 해당하는 달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scmt02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같이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문구로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안내 문구 레이어 팝업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개인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[2], [4]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날짜 기준 내림차순 정렬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8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정보 및 기능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기본 제공 기능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전환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972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개인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78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2761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35FDC6B-9A11-37C7-74C9-18314BBE3EFB}"/>
              </a:ext>
            </a:extLst>
          </p:cNvPr>
          <p:cNvGraphicFramePr>
            <a:graphicFrameLocks noGrp="1"/>
          </p:cNvGraphicFramePr>
          <p:nvPr/>
        </p:nvGraphicFramePr>
        <p:xfrm>
          <a:off x="1595001" y="2855913"/>
          <a:ext cx="7128153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063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92179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937153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645253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952517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83661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413412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88930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2022-06-09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2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2022-06-08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20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2022-06-06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2022-06-02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기업부설연구소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(p)61.75.21.224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3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261373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52149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Search">
            <a:extLst>
              <a:ext uri="{FF2B5EF4-FFF2-40B4-BE49-F238E27FC236}">
                <a16:creationId xmlns:a16="http://schemas.microsoft.com/office/drawing/2014/main" id="{68EBFD9D-E1C5-91DA-9E60-13E5E0D669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03438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Search">
            <a:extLst>
              <a:ext uri="{FF2B5EF4-FFF2-40B4-BE49-F238E27FC236}">
                <a16:creationId xmlns:a16="http://schemas.microsoft.com/office/drawing/2014/main" id="{4D01F5F6-1946-D223-F133-ECC1A24251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24557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Search">
            <a:extLst>
              <a:ext uri="{FF2B5EF4-FFF2-40B4-BE49-F238E27FC236}">
                <a16:creationId xmlns:a16="http://schemas.microsoft.com/office/drawing/2014/main" id="{CBE39F52-C75E-5E41-9B81-C87935A891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69314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Search">
            <a:extLst>
              <a:ext uri="{FF2B5EF4-FFF2-40B4-BE49-F238E27FC236}">
                <a16:creationId xmlns:a16="http://schemas.microsoft.com/office/drawing/2014/main" id="{979D314B-31F1-26A5-845B-E0DC1BCCC6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29714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Search">
            <a:extLst>
              <a:ext uri="{FF2B5EF4-FFF2-40B4-BE49-F238E27FC236}">
                <a16:creationId xmlns:a16="http://schemas.microsoft.com/office/drawing/2014/main" id="{432AA232-78D0-51C1-29FE-25D6B9C337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55665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Search">
            <a:extLst>
              <a:ext uri="{FF2B5EF4-FFF2-40B4-BE49-F238E27FC236}">
                <a16:creationId xmlns:a16="http://schemas.microsoft.com/office/drawing/2014/main" id="{69066900-575A-E02B-CB56-50DF8DC08E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42392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Search">
            <a:extLst>
              <a:ext uri="{FF2B5EF4-FFF2-40B4-BE49-F238E27FC236}">
                <a16:creationId xmlns:a16="http://schemas.microsoft.com/office/drawing/2014/main" id="{570E3693-5E22-A5F9-AA68-3802050CDF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23133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Search">
            <a:extLst>
              <a:ext uri="{FF2B5EF4-FFF2-40B4-BE49-F238E27FC236}">
                <a16:creationId xmlns:a16="http://schemas.microsoft.com/office/drawing/2014/main" id="{58FEACC2-AE62-9EE4-0450-FA9AE853E3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27119" y="311662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3B8407-964A-20E8-ACBB-1333D9447C47}"/>
              </a:ext>
            </a:extLst>
          </p:cNvPr>
          <p:cNvSpPr txBox="1"/>
          <p:nvPr/>
        </p:nvSpPr>
        <p:spPr>
          <a:xfrm>
            <a:off x="6614342" y="49742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>
                <a:latin typeface="맑은 고딕" pitchFamily="50" charset="-127"/>
                <a:ea typeface="맑은 고딕" pitchFamily="50" charset="-127"/>
              </a:rPr>
              <a:t>기업부설연구소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ell">
            <a:extLst>
              <a:ext uri="{FF2B5EF4-FFF2-40B4-BE49-F238E27FC236}">
                <a16:creationId xmlns:a16="http://schemas.microsoft.com/office/drawing/2014/main" id="{DADF1D0E-632F-CCC3-E1FC-5A4097BE4D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B9A9B5B-8D24-F116-9617-A3D31C8C105C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0584AE-7B95-AE28-7F6A-1B9823FF0B80}"/>
              </a:ext>
            </a:extLst>
          </p:cNvPr>
          <p:cNvSpPr/>
          <p:nvPr/>
        </p:nvSpPr>
        <p:spPr bwMode="auto">
          <a:xfrm>
            <a:off x="6426098" y="1462607"/>
            <a:ext cx="2343550" cy="121839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DACB13-EFC1-329F-F640-2707C77524AC}"/>
              </a:ext>
            </a:extLst>
          </p:cNvPr>
          <p:cNvSpPr txBox="1"/>
          <p:nvPr/>
        </p:nvSpPr>
        <p:spPr>
          <a:xfrm>
            <a:off x="6426098" y="1465673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en-US" altLang="ko-KR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월 출퇴근 현황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8B79C53-DE65-E272-5C9C-B3C86F4640D9}"/>
              </a:ext>
            </a:extLst>
          </p:cNvPr>
          <p:cNvSpPr/>
          <p:nvPr/>
        </p:nvSpPr>
        <p:spPr bwMode="auto">
          <a:xfrm>
            <a:off x="1597764" y="1462607"/>
            <a:ext cx="4761464" cy="1218399"/>
          </a:xfrm>
          <a:prstGeom prst="rect">
            <a:avLst/>
          </a:prstGeom>
          <a:noFill/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FBF70D-48DB-9E0B-E32D-F3047D4819F3}"/>
              </a:ext>
            </a:extLst>
          </p:cNvPr>
          <p:cNvSpPr txBox="1"/>
          <p:nvPr/>
        </p:nvSpPr>
        <p:spPr>
          <a:xfrm>
            <a:off x="1595001" y="1465673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kern="1200" spc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근무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3ECF45B-D063-11E3-7500-C1B7A576038E}"/>
              </a:ext>
            </a:extLst>
          </p:cNvPr>
          <p:cNvGrpSpPr/>
          <p:nvPr/>
        </p:nvGrpSpPr>
        <p:grpSpPr>
          <a:xfrm>
            <a:off x="2164253" y="1658301"/>
            <a:ext cx="3628486" cy="215444"/>
            <a:chOff x="2208536" y="1103690"/>
            <a:chExt cx="3628486" cy="21544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688134-EC49-449C-CA47-733C17F12A51}"/>
                </a:ext>
              </a:extLst>
            </p:cNvPr>
            <p:cNvSpPr txBox="1"/>
            <p:nvPr/>
          </p:nvSpPr>
          <p:spPr>
            <a:xfrm>
              <a:off x="2208536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년 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09</a:t>
              </a:r>
              <a:r>
                <a:rPr kumimoji="1" lang="ko-KR" altLang="en-US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noProof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noProof="1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kumimoji="1" lang="en-US" altLang="ko-KR" sz="800" b="1" noProof="1">
                  <a:latin typeface="맑은 고딕" pitchFamily="50" charset="-127"/>
                  <a:ea typeface="맑은 고딕" pitchFamily="50" charset="-127"/>
                </a:rPr>
                <a:t>) 13:23:15</a:t>
              </a:r>
              <a:endParaRPr kumimoji="1" lang="en-US" altLang="ko-KR" sz="800" b="1" noProof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AC8422-BDBB-EDC0-F017-AAB96ECB9236}"/>
                </a:ext>
              </a:extLst>
            </p:cNvPr>
            <p:cNvSpPr txBox="1"/>
            <p:nvPr/>
          </p:nvSpPr>
          <p:spPr>
            <a:xfrm>
              <a:off x="4110973" y="1103690"/>
              <a:ext cx="17260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IP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noProof="1">
                  <a:latin typeface="맑은 고딕" pitchFamily="50" charset="-127"/>
                  <a:ea typeface="맑은 고딕" pitchFamily="50" charset="-127"/>
                </a:rPr>
                <a:t>:</a:t>
              </a:r>
              <a:r>
                <a:rPr kumimoji="1" lang="ko-KR" altLang="en-US" sz="800" noProof="1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(p)61.75.21.224</a:t>
              </a:r>
              <a:endParaRPr kumimoji="1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3B2571-C521-DBCF-05EA-877943EFC44A}"/>
              </a:ext>
            </a:extLst>
          </p:cNvPr>
          <p:cNvGrpSpPr/>
          <p:nvPr/>
        </p:nvGrpSpPr>
        <p:grpSpPr>
          <a:xfrm>
            <a:off x="6512878" y="1926447"/>
            <a:ext cx="2163350" cy="680541"/>
            <a:chOff x="6404714" y="1371836"/>
            <a:chExt cx="2379684" cy="68054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179D532-E19F-AB13-DE59-95C7E6C6CC85}"/>
                </a:ext>
              </a:extLst>
            </p:cNvPr>
            <p:cNvSpPr/>
            <p:nvPr/>
          </p:nvSpPr>
          <p:spPr bwMode="auto">
            <a:xfrm>
              <a:off x="6404714" y="1371836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1F14286-F5A6-6549-D279-C5784A87A92B}"/>
                </a:ext>
              </a:extLst>
            </p:cNvPr>
            <p:cNvSpPr/>
            <p:nvPr/>
          </p:nvSpPr>
          <p:spPr bwMode="auto">
            <a:xfrm>
              <a:off x="7648488" y="1372590"/>
              <a:ext cx="1135910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 / 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4CDDE03-D97D-D3DC-23EF-F7C6012A226E}"/>
              </a:ext>
            </a:extLst>
          </p:cNvPr>
          <p:cNvGrpSpPr/>
          <p:nvPr/>
        </p:nvGrpSpPr>
        <p:grpSpPr>
          <a:xfrm>
            <a:off x="4157307" y="1040271"/>
            <a:ext cx="2050034" cy="192214"/>
            <a:chOff x="3276731" y="2125435"/>
            <a:chExt cx="2050034" cy="192214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4E6B3E3-F0FA-87D0-13DA-C41C9AEC6382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AD371FAD-7550-E499-FE7D-D1F3864BCEF4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년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84143BC-D086-611F-D264-0D5ED77DDDEC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D0E14B36-5438-D338-F65C-2BA0E2692FCA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6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7D136AC-5A0D-5586-D529-46160116ED83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0CBE62B-3C6A-88CB-82DF-8CF16B506784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92" name="Button">
              <a:hlinkClick r:id="rId4" action="ppaction://hlinksldjump"/>
              <a:extLst>
                <a:ext uri="{FF2B5EF4-FFF2-40B4-BE49-F238E27FC236}">
                  <a16:creationId xmlns:a16="http://schemas.microsoft.com/office/drawing/2014/main" id="{0AB1B528-5723-3EBB-AEF3-39EE9533485A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Create">
              <a:extLst>
                <a:ext uri="{FF2B5EF4-FFF2-40B4-BE49-F238E27FC236}">
                  <a16:creationId xmlns:a16="http://schemas.microsoft.com/office/drawing/2014/main" id="{685F083B-6B87-58BE-6720-76903B99EA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Info">
            <a:extLst>
              <a:ext uri="{FF2B5EF4-FFF2-40B4-BE49-F238E27FC236}">
                <a16:creationId xmlns:a16="http://schemas.microsoft.com/office/drawing/2014/main" id="{72F8F207-FC39-38FA-97D2-F0EFD81F15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28591" y="1692110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AC1F1844-1E74-AAC3-7DFA-5221AC22207D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FB97FE2-E472-3F67-DB65-751B0497BDFD}"/>
              </a:ext>
            </a:extLst>
          </p:cNvPr>
          <p:cNvSpPr/>
          <p:nvPr/>
        </p:nvSpPr>
        <p:spPr bwMode="auto">
          <a:xfrm>
            <a:off x="4092403" y="994725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B5D7084-7E64-564A-FC74-7A94CD35AD42}"/>
              </a:ext>
            </a:extLst>
          </p:cNvPr>
          <p:cNvSpPr/>
          <p:nvPr/>
        </p:nvSpPr>
        <p:spPr bwMode="auto">
          <a:xfrm>
            <a:off x="1545790" y="5737835"/>
            <a:ext cx="7267278" cy="37553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순서도: 페이지 연결자 21">
            <a:extLst>
              <a:ext uri="{FF2B5EF4-FFF2-40B4-BE49-F238E27FC236}">
                <a16:creationId xmlns:a16="http://schemas.microsoft.com/office/drawing/2014/main" id="{2F734672-EC24-D319-84AD-0E683F00C4A1}"/>
              </a:ext>
            </a:extLst>
          </p:cNvPr>
          <p:cNvSpPr/>
          <p:nvPr/>
        </p:nvSpPr>
        <p:spPr>
          <a:xfrm>
            <a:off x="8741068" y="564783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800" b="1" spc="-10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C8A884D-782A-DB1E-688F-62E47D94F19C}"/>
              </a:ext>
            </a:extLst>
          </p:cNvPr>
          <p:cNvGrpSpPr/>
          <p:nvPr/>
        </p:nvGrpSpPr>
        <p:grpSpPr>
          <a:xfrm>
            <a:off x="8993264" y="5999450"/>
            <a:ext cx="3037403" cy="303590"/>
            <a:chOff x="6345057" y="1709908"/>
            <a:chExt cx="3147286" cy="303590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56ACDB6-AE7C-3A75-E7CD-0160E2A63AAF}"/>
                </a:ext>
              </a:extLst>
            </p:cNvPr>
            <p:cNvSpPr/>
            <p:nvPr/>
          </p:nvSpPr>
          <p:spPr bwMode="auto">
            <a:xfrm>
              <a:off x="6345057" y="1709908"/>
              <a:ext cx="3147286" cy="30359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근무 시작 시간 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분을 초과하여 출근 체크한 건수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조회 기간의 출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건수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Add">
              <a:extLst>
                <a:ext uri="{FF2B5EF4-FFF2-40B4-BE49-F238E27FC236}">
                  <a16:creationId xmlns:a16="http://schemas.microsoft.com/office/drawing/2014/main" id="{EE985712-423A-5CA6-AF70-E307D8456736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9322749" y="1788496"/>
              <a:ext cx="104775" cy="104775"/>
            </a:xfrm>
            <a:custGeom>
              <a:avLst/>
              <a:gdLst>
                <a:gd name="T0" fmla="*/ 29 w 66"/>
                <a:gd name="T1" fmla="*/ 0 h 66"/>
                <a:gd name="T2" fmla="*/ 29 w 66"/>
                <a:gd name="T3" fmla="*/ 29 h 66"/>
                <a:gd name="T4" fmla="*/ 0 w 66"/>
                <a:gd name="T5" fmla="*/ 29 h 66"/>
                <a:gd name="T6" fmla="*/ 0 w 66"/>
                <a:gd name="T7" fmla="*/ 37 h 66"/>
                <a:gd name="T8" fmla="*/ 29 w 66"/>
                <a:gd name="T9" fmla="*/ 37 h 66"/>
                <a:gd name="T10" fmla="*/ 29 w 66"/>
                <a:gd name="T11" fmla="*/ 66 h 66"/>
                <a:gd name="T12" fmla="*/ 37 w 66"/>
                <a:gd name="T13" fmla="*/ 66 h 66"/>
                <a:gd name="T14" fmla="*/ 37 w 66"/>
                <a:gd name="T15" fmla="*/ 37 h 66"/>
                <a:gd name="T16" fmla="*/ 66 w 66"/>
                <a:gd name="T17" fmla="*/ 37 h 66"/>
                <a:gd name="T18" fmla="*/ 66 w 66"/>
                <a:gd name="T19" fmla="*/ 29 h 66"/>
                <a:gd name="T20" fmla="*/ 37 w 66"/>
                <a:gd name="T21" fmla="*/ 29 h 66"/>
                <a:gd name="T22" fmla="*/ 37 w 66"/>
                <a:gd name="T23" fmla="*/ 0 h 66"/>
                <a:gd name="T24" fmla="*/ 29 w 66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1" name="순서도: 페이지 연결자 21">
            <a:extLst>
              <a:ext uri="{FF2B5EF4-FFF2-40B4-BE49-F238E27FC236}">
                <a16:creationId xmlns:a16="http://schemas.microsoft.com/office/drawing/2014/main" id="{259A388A-3DC7-0723-EDEB-B6C92B4BE7A7}"/>
              </a:ext>
            </a:extLst>
          </p:cNvPr>
          <p:cNvSpPr/>
          <p:nvPr/>
        </p:nvSpPr>
        <p:spPr>
          <a:xfrm>
            <a:off x="11958667" y="5882747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466726B-C881-ECBB-802E-1970A68244FF}"/>
              </a:ext>
            </a:extLst>
          </p:cNvPr>
          <p:cNvCxnSpPr>
            <a:cxnSpLocks/>
          </p:cNvCxnSpPr>
          <p:nvPr/>
        </p:nvCxnSpPr>
        <p:spPr bwMode="auto">
          <a:xfrm>
            <a:off x="6512878" y="1658301"/>
            <a:ext cx="18319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807B289-0755-D97F-CF11-D896EBA48946}"/>
              </a:ext>
            </a:extLst>
          </p:cNvPr>
          <p:cNvGrpSpPr/>
          <p:nvPr/>
        </p:nvGrpSpPr>
        <p:grpSpPr>
          <a:xfrm>
            <a:off x="8984226" y="4699955"/>
            <a:ext cx="1879602" cy="1296780"/>
            <a:chOff x="10071763" y="4881415"/>
            <a:chExt cx="1879602" cy="1296780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54E5BB82-301A-2523-6C5F-23E40691C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1763" y="4881415"/>
              <a:ext cx="1879602" cy="1296780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C628327-26A5-0F39-DFBD-249673558CDD}"/>
                </a:ext>
              </a:extLst>
            </p:cNvPr>
            <p:cNvSpPr/>
            <p:nvPr/>
          </p:nvSpPr>
          <p:spPr bwMode="auto">
            <a:xfrm>
              <a:off x="10798968" y="4974430"/>
              <a:ext cx="321469" cy="13573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8" name="순서도: 페이지 연결자 21">
            <a:extLst>
              <a:ext uri="{FF2B5EF4-FFF2-40B4-BE49-F238E27FC236}">
                <a16:creationId xmlns:a16="http://schemas.microsoft.com/office/drawing/2014/main" id="{F4BEDE99-78CC-AB68-5E5C-D50424F9D402}"/>
              </a:ext>
            </a:extLst>
          </p:cNvPr>
          <p:cNvSpPr/>
          <p:nvPr/>
        </p:nvSpPr>
        <p:spPr>
          <a:xfrm>
            <a:off x="10753988" y="4648258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F57CC89-EF44-F7D0-C93F-F48BA44306B1}"/>
              </a:ext>
            </a:extLst>
          </p:cNvPr>
          <p:cNvGrpSpPr/>
          <p:nvPr/>
        </p:nvGrpSpPr>
        <p:grpSpPr>
          <a:xfrm>
            <a:off x="2296010" y="2002608"/>
            <a:ext cx="3364972" cy="490992"/>
            <a:chOff x="2163099" y="1447997"/>
            <a:chExt cx="3364972" cy="490992"/>
          </a:xfrm>
        </p:grpSpPr>
        <p:sp>
          <p:nvSpPr>
            <p:cNvPr id="135" name="Button">
              <a:extLst>
                <a:ext uri="{FF2B5EF4-FFF2-40B4-BE49-F238E27FC236}">
                  <a16:creationId xmlns:a16="http://schemas.microsoft.com/office/drawing/2014/main" id="{CAD06E5B-D040-9455-611D-6457F3B5CC5C}"/>
                </a:ext>
              </a:extLst>
            </p:cNvPr>
            <p:cNvSpPr/>
            <p:nvPr/>
          </p:nvSpPr>
          <p:spPr>
            <a:xfrm>
              <a:off x="4445257" y="1617739"/>
              <a:ext cx="1082814" cy="3188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       </a:t>
              </a:r>
              <a:r>
                <a:rPr kumimoji="1" lang="ko-KR" altLang="en-US" sz="700" dirty="0" err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kumimoji="1"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3EC1E1C-E898-9ADE-5B7F-D721B158A44F}"/>
                </a:ext>
              </a:extLst>
            </p:cNvPr>
            <p:cNvGrpSpPr/>
            <p:nvPr/>
          </p:nvGrpSpPr>
          <p:grpSpPr>
            <a:xfrm>
              <a:off x="2163099" y="1447997"/>
              <a:ext cx="1082816" cy="490992"/>
              <a:chOff x="1935623" y="1447997"/>
              <a:chExt cx="1082816" cy="490992"/>
            </a:xfrm>
          </p:grpSpPr>
          <p:sp>
            <p:nvSpPr>
              <p:cNvPr id="137" name="Next">
                <a:extLst>
                  <a:ext uri="{FF2B5EF4-FFF2-40B4-BE49-F238E27FC236}">
                    <a16:creationId xmlns:a16="http://schemas.microsoft.com/office/drawing/2014/main" id="{0A7D5EDB-730F-B886-D79A-4C1805ABEFA5}"/>
                  </a:ext>
                </a:extLst>
              </p:cNvPr>
              <p:cNvSpPr/>
              <p:nvPr/>
            </p:nvSpPr>
            <p:spPr>
              <a:xfrm rot="5400000">
                <a:off x="2401490" y="982130"/>
                <a:ext cx="151079" cy="1082813"/>
              </a:xfrm>
              <a:prstGeom prst="round2Same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72000" tIns="45720" rIns="72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ko-KR" altLang="en-US" sz="8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● 업무     ○ 재택</a:t>
                </a:r>
                <a:endParaRPr kumimoji="1" lang="en-US" sz="800" dirty="0">
                  <a:ln>
                    <a:solidFill>
                      <a:srgbClr val="1C2A3E">
                        <a:alpha val="16000"/>
                      </a:srgbClr>
                    </a:solidFill>
                  </a:ln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Button">
                <a:extLst>
                  <a:ext uri="{FF2B5EF4-FFF2-40B4-BE49-F238E27FC236}">
                    <a16:creationId xmlns:a16="http://schemas.microsoft.com/office/drawing/2014/main" id="{15E807EC-FF0D-76C1-20D6-B37357115E63}"/>
                  </a:ext>
                </a:extLst>
              </p:cNvPr>
              <p:cNvSpPr/>
              <p:nvPr/>
            </p:nvSpPr>
            <p:spPr>
              <a:xfrm>
                <a:off x="1935625" y="1620108"/>
                <a:ext cx="1082814" cy="318881"/>
              </a:xfrm>
              <a:prstGeom prst="roundRect">
                <a:avLst/>
              </a:prstGeom>
              <a:solidFill>
                <a:srgbClr val="8EB4E3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출근</a:t>
                </a:r>
                <a:r>
                  <a:rPr kumimoji="1"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  </a:t>
                </a:r>
                <a:r>
                  <a:rPr kumimoji="1"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   </a:t>
                </a:r>
                <a:r>
                  <a:rPr kumimoji="1" lang="en-US" altLang="ko-KR" sz="7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08:55</a:t>
                </a:r>
                <a:endParaRPr kumimoji="1" lang="en-US" sz="8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52B7C3E-FAB2-D114-6E09-988E351890B6}"/>
              </a:ext>
            </a:extLst>
          </p:cNvPr>
          <p:cNvCxnSpPr>
            <a:cxnSpLocks/>
          </p:cNvCxnSpPr>
          <p:nvPr/>
        </p:nvCxnSpPr>
        <p:spPr>
          <a:xfrm>
            <a:off x="1595001" y="1331795"/>
            <a:ext cx="717464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D38CE90-DE12-2BCC-78E5-A034FCE858CC}"/>
              </a:ext>
            </a:extLst>
          </p:cNvPr>
          <p:cNvSpPr txBox="1"/>
          <p:nvPr/>
        </p:nvSpPr>
        <p:spPr>
          <a:xfrm>
            <a:off x="6727788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7B86683-42A5-C8EA-635A-F2334980CAA4}"/>
              </a:ext>
            </a:extLst>
          </p:cNvPr>
          <p:cNvGrpSpPr/>
          <p:nvPr/>
        </p:nvGrpSpPr>
        <p:grpSpPr>
          <a:xfrm>
            <a:off x="7988423" y="5843437"/>
            <a:ext cx="706877" cy="154553"/>
            <a:chOff x="7723967" y="6533213"/>
            <a:chExt cx="706877" cy="154553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FAB48AB2-BFBE-20A1-D867-BA2D942F834B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60C5814B-79A2-5C8C-D245-8514A965AEE7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F93DDA72-D81B-BF52-6EF7-4468816BCE22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3D91C42-7F80-86B2-BB8F-2CB10734E669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499F85-F208-C133-EDAB-88984957581E}"/>
              </a:ext>
            </a:extLst>
          </p:cNvPr>
          <p:cNvSpPr/>
          <p:nvPr/>
        </p:nvSpPr>
        <p:spPr>
          <a:xfrm>
            <a:off x="2392138" y="3019185"/>
            <a:ext cx="5526494" cy="9961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최</a:t>
            </a:r>
            <a:r>
              <a:rPr kumimoji="1" lang="ko-Kore-KR" altLang="en-US" sz="1100" dirty="0">
                <a:solidFill>
                  <a:schemeClr val="tx1"/>
                </a:solidFill>
                <a:latin typeface="+mj-ea"/>
                <a:ea typeface="+mj-ea"/>
              </a:rPr>
              <a:t>상단</a:t>
            </a:r>
            <a:endParaRPr kumimoji="1" lang="en-US" altLang="ko-Kore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ore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ore-KR" sz="11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기간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금일 근무현황 영역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선택할 월의 출퇴근 현황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3ADECE5-2EFE-4DCC-44D8-19A6EEA88FD3}"/>
              </a:ext>
            </a:extLst>
          </p:cNvPr>
          <p:cNvSpPr/>
          <p:nvPr/>
        </p:nvSpPr>
        <p:spPr>
          <a:xfrm>
            <a:off x="1715287" y="133158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FB5049-02D2-F587-1606-C40416B6C2B5}"/>
              </a:ext>
            </a:extLst>
          </p:cNvPr>
          <p:cNvSpPr/>
          <p:nvPr/>
        </p:nvSpPr>
        <p:spPr>
          <a:xfrm>
            <a:off x="6724491" y="124355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BD14E9-86A6-B080-456A-5EA0568F6E7F}"/>
              </a:ext>
            </a:extLst>
          </p:cNvPr>
          <p:cNvSpPr/>
          <p:nvPr/>
        </p:nvSpPr>
        <p:spPr>
          <a:xfrm>
            <a:off x="4960038" y="78817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0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885DE35-FF22-1A26-3615-31CE55DA75B7}"/>
              </a:ext>
            </a:extLst>
          </p:cNvPr>
          <p:cNvSpPr/>
          <p:nvPr/>
        </p:nvSpPr>
        <p:spPr bwMode="auto">
          <a:xfrm>
            <a:off x="1819731" y="1098397"/>
            <a:ext cx="5350109" cy="4596791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TimeSetting01_2(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01447" cy="215444"/>
          </a:xfrm>
        </p:spPr>
        <p:txBody>
          <a:bodyPr/>
          <a:lstStyle/>
          <a:p>
            <a:r>
              <a:rPr lang="en-US" altLang="ko-KR" dirty="0"/>
              <a:t>tmst01_2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근무시간명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근무지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근무시간 설명 및 종료일만 수정 가능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근무 시간 관리 </a:t>
            </a:r>
            <a:r>
              <a:rPr lang="en-US" altLang="ko-KR" dirty="0"/>
              <a:t>&gt; </a:t>
            </a:r>
            <a:r>
              <a:rPr lang="ko-KR" altLang="en-US" dirty="0"/>
              <a:t>근무 시간 수정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8420E-43FE-232E-50B9-778E591BF2B2}"/>
              </a:ext>
            </a:extLst>
          </p:cNvPr>
          <p:cNvSpPr/>
          <p:nvPr/>
        </p:nvSpPr>
        <p:spPr bwMode="auto">
          <a:xfrm>
            <a:off x="2098931" y="1486396"/>
            <a:ext cx="476146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7C42229C-36E5-D69B-E57B-0C72A32025B8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668990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596B454-0637-0116-3488-D1D370FA03C5}"/>
              </a:ext>
            </a:extLst>
          </p:cNvPr>
          <p:cNvCxnSpPr>
            <a:cxnSpLocks/>
          </p:cNvCxnSpPr>
          <p:nvPr/>
        </p:nvCxnSpPr>
        <p:spPr>
          <a:xfrm>
            <a:off x="2098931" y="1831820"/>
            <a:ext cx="476206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0B5F21-6B1D-F0F8-B298-A661F9C686AB}"/>
              </a:ext>
            </a:extLst>
          </p:cNvPr>
          <p:cNvSpPr txBox="1"/>
          <p:nvPr/>
        </p:nvSpPr>
        <p:spPr>
          <a:xfrm>
            <a:off x="2098931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근무 시간 수정</a:t>
            </a:r>
            <a:endParaRPr lang="ko-KR" altLang="en-US" sz="800" b="1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C9D95678-3F0C-9630-4570-1D6439DE1285}"/>
              </a:ext>
            </a:extLst>
          </p:cNvPr>
          <p:cNvSpPr/>
          <p:nvPr/>
        </p:nvSpPr>
        <p:spPr>
          <a:xfrm>
            <a:off x="6127684" y="5040137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5859A126-604F-89B7-EFD2-C6E6EDE8ADBF}"/>
              </a:ext>
            </a:extLst>
          </p:cNvPr>
          <p:cNvSpPr/>
          <p:nvPr/>
        </p:nvSpPr>
        <p:spPr>
          <a:xfrm>
            <a:off x="5374662" y="5040137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2F92040-566E-74E5-86A8-08EC1495F318}"/>
              </a:ext>
            </a:extLst>
          </p:cNvPr>
          <p:cNvCxnSpPr>
            <a:cxnSpLocks/>
          </p:cNvCxnSpPr>
          <p:nvPr/>
        </p:nvCxnSpPr>
        <p:spPr>
          <a:xfrm>
            <a:off x="2098931" y="4955501"/>
            <a:ext cx="476206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A4C4F4-C9BC-2A06-756F-7495E2750260}"/>
              </a:ext>
            </a:extLst>
          </p:cNvPr>
          <p:cNvGrpSpPr/>
          <p:nvPr/>
        </p:nvGrpSpPr>
        <p:grpSpPr>
          <a:xfrm>
            <a:off x="2098332" y="1955791"/>
            <a:ext cx="4588698" cy="446132"/>
            <a:chOff x="2098332" y="1955791"/>
            <a:chExt cx="4588698" cy="44613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167177D-4EF1-D4BE-214A-55D48D31A426}"/>
                </a:ext>
              </a:extLst>
            </p:cNvPr>
            <p:cNvGrpSpPr/>
            <p:nvPr/>
          </p:nvGrpSpPr>
          <p:grpSpPr>
            <a:xfrm>
              <a:off x="2098332" y="1956504"/>
              <a:ext cx="1732361" cy="441481"/>
              <a:chOff x="1601983" y="2202545"/>
              <a:chExt cx="1732361" cy="441481"/>
            </a:xfrm>
          </p:grpSpPr>
          <p:sp>
            <p:nvSpPr>
              <p:cNvPr id="46" name="Text Box">
                <a:extLst>
                  <a:ext uri="{FF2B5EF4-FFF2-40B4-BE49-F238E27FC236}">
                    <a16:creationId xmlns:a16="http://schemas.microsoft.com/office/drawing/2014/main" id="{89A0C071-57CE-1F90-196F-71361B16FFC6}"/>
                  </a:ext>
                </a:extLst>
              </p:cNvPr>
              <p:cNvSpPr/>
              <p:nvPr/>
            </p:nvSpPr>
            <p:spPr>
              <a:xfrm>
                <a:off x="1797114" y="2418323"/>
                <a:ext cx="153723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SQ1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47C653-2711-C4E4-90ED-2EEE78AF3CE8}"/>
                  </a:ext>
                </a:extLst>
              </p:cNvPr>
              <p:cNvSpPr txBox="1"/>
              <p:nvPr/>
            </p:nvSpPr>
            <p:spPr>
              <a:xfrm>
                <a:off x="1601983" y="2202545"/>
                <a:ext cx="102984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근무시간명</a:t>
                </a:r>
                <a:endParaRPr lang="ko-KR" altLang="en-US" sz="800" b="1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24E417D-B3C4-9FB1-9D57-8CC3AE732614}"/>
                </a:ext>
              </a:extLst>
            </p:cNvPr>
            <p:cNvGrpSpPr/>
            <p:nvPr/>
          </p:nvGrpSpPr>
          <p:grpSpPr>
            <a:xfrm>
              <a:off x="4653109" y="1955791"/>
              <a:ext cx="2033921" cy="446132"/>
              <a:chOff x="1601983" y="2202545"/>
              <a:chExt cx="2033921" cy="446132"/>
            </a:xfrm>
          </p:grpSpPr>
          <p:sp>
            <p:nvSpPr>
              <p:cNvPr id="121" name="Text Box">
                <a:extLst>
                  <a:ext uri="{FF2B5EF4-FFF2-40B4-BE49-F238E27FC236}">
                    <a16:creationId xmlns:a16="http://schemas.microsoft.com/office/drawing/2014/main" id="{26A22C69-C92B-7B08-7BE5-1B037DCE1BDA}"/>
                  </a:ext>
                </a:extLst>
              </p:cNvPr>
              <p:cNvSpPr/>
              <p:nvPr/>
            </p:nvSpPr>
            <p:spPr>
              <a:xfrm>
                <a:off x="1797114" y="2422974"/>
                <a:ext cx="183879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사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6513BD7-F261-D336-15C3-D309105029FA}"/>
                  </a:ext>
                </a:extLst>
              </p:cNvPr>
              <p:cNvSpPr txBox="1"/>
              <p:nvPr/>
            </p:nvSpPr>
            <p:spPr>
              <a:xfrm>
                <a:off x="1601983" y="2202545"/>
                <a:ext cx="102984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근무지</a:t>
                </a:r>
                <a:endParaRPr lang="ko-KR" altLang="en-US" sz="800" b="1" dirty="0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DBFC0E-9B74-866E-0398-6E979BD30903}"/>
              </a:ext>
            </a:extLst>
          </p:cNvPr>
          <p:cNvGrpSpPr/>
          <p:nvPr/>
        </p:nvGrpSpPr>
        <p:grpSpPr>
          <a:xfrm>
            <a:off x="2098332" y="2718492"/>
            <a:ext cx="3951063" cy="462095"/>
            <a:chOff x="2098332" y="2531966"/>
            <a:chExt cx="3951063" cy="46209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6A21266-9AA2-ED11-B227-9ECA1275AA6E}"/>
                </a:ext>
              </a:extLst>
            </p:cNvPr>
            <p:cNvGrpSpPr/>
            <p:nvPr/>
          </p:nvGrpSpPr>
          <p:grpSpPr>
            <a:xfrm>
              <a:off x="2098332" y="2542376"/>
              <a:ext cx="2435192" cy="441146"/>
              <a:chOff x="1601983" y="2202545"/>
              <a:chExt cx="2435192" cy="441146"/>
            </a:xfrm>
          </p:grpSpPr>
          <p:sp>
            <p:nvSpPr>
              <p:cNvPr id="60" name="Text Box">
                <a:extLst>
                  <a:ext uri="{FF2B5EF4-FFF2-40B4-BE49-F238E27FC236}">
                    <a16:creationId xmlns:a16="http://schemas.microsoft.com/office/drawing/2014/main" id="{E5EB412D-660E-CF97-499E-CA6F1116AF6A}"/>
                  </a:ext>
                </a:extLst>
              </p:cNvPr>
              <p:cNvSpPr/>
              <p:nvPr/>
            </p:nvSpPr>
            <p:spPr>
              <a:xfrm>
                <a:off x="1797113" y="2418323"/>
                <a:ext cx="2240062" cy="22536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사 근무 일정과 통일</a:t>
                </a:r>
                <a:endPara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F9DF65-E9D5-454B-FCFF-FD449809329B}"/>
                  </a:ext>
                </a:extLst>
              </p:cNvPr>
              <p:cNvSpPr txBox="1"/>
              <p:nvPr/>
            </p:nvSpPr>
            <p:spPr>
              <a:xfrm>
                <a:off x="1601983" y="2202545"/>
                <a:ext cx="102984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근무시간 설명</a:t>
                </a:r>
                <a:endParaRPr lang="ko-KR" altLang="en-US" sz="800" b="1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43A6E80-6B90-21D5-7564-1AEDDFE6C5F1}"/>
                </a:ext>
              </a:extLst>
            </p:cNvPr>
            <p:cNvSpPr txBox="1"/>
            <p:nvPr/>
          </p:nvSpPr>
          <p:spPr>
            <a:xfrm>
              <a:off x="4653109" y="2531966"/>
              <a:ext cx="71480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근무시간</a:t>
              </a:r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F256C7-0C81-FC55-A544-47BE054AA0F7}"/>
                </a:ext>
              </a:extLst>
            </p:cNvPr>
            <p:cNvSpPr txBox="1"/>
            <p:nvPr/>
          </p:nvSpPr>
          <p:spPr>
            <a:xfrm>
              <a:off x="5347414" y="2773358"/>
              <a:ext cx="1728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800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~</a:t>
              </a:r>
              <a:endParaRPr lang="ko-KR" altLang="en-US" sz="800" dirty="0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EF45EA63-F5ED-7231-4DFD-8F4C8F3FB899}"/>
                </a:ext>
              </a:extLst>
            </p:cNvPr>
            <p:cNvGrpSpPr/>
            <p:nvPr/>
          </p:nvGrpSpPr>
          <p:grpSpPr>
            <a:xfrm>
              <a:off x="4824007" y="2768357"/>
              <a:ext cx="536111" cy="225704"/>
              <a:chOff x="4116399" y="2439841"/>
              <a:chExt cx="536111" cy="225704"/>
            </a:xfrm>
            <a:solidFill>
              <a:schemeClr val="bg1">
                <a:lumMod val="95000"/>
              </a:schemeClr>
            </a:solidFill>
          </p:grpSpPr>
          <p:sp>
            <p:nvSpPr>
              <p:cNvPr id="115" name="Text Box">
                <a:extLst>
                  <a:ext uri="{FF2B5EF4-FFF2-40B4-BE49-F238E27FC236}">
                    <a16:creationId xmlns:a16="http://schemas.microsoft.com/office/drawing/2014/main" id="{D8D1A213-827C-AD10-8150-2559F1F558C2}"/>
                  </a:ext>
                </a:extLst>
              </p:cNvPr>
              <p:cNvSpPr/>
              <p:nvPr/>
            </p:nvSpPr>
            <p:spPr>
              <a:xfrm>
                <a:off x="4116399" y="2439841"/>
                <a:ext cx="536111" cy="22570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00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09:30</a:t>
                </a:r>
              </a:p>
            </p:txBody>
          </p:sp>
          <p:sp>
            <p:nvSpPr>
              <p:cNvPr id="118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E18A94C-F425-E59C-CB57-C470401752A3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4542371" y="253460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43482EB-8B0E-905B-5BAB-3E91751FB1D0}"/>
                </a:ext>
              </a:extLst>
            </p:cNvPr>
            <p:cNvGrpSpPr/>
            <p:nvPr/>
          </p:nvGrpSpPr>
          <p:grpSpPr>
            <a:xfrm>
              <a:off x="5513284" y="2768357"/>
              <a:ext cx="536111" cy="225704"/>
              <a:chOff x="4116399" y="2439841"/>
              <a:chExt cx="536111" cy="225704"/>
            </a:xfrm>
            <a:solidFill>
              <a:schemeClr val="bg1">
                <a:lumMod val="95000"/>
              </a:schemeClr>
            </a:solidFill>
          </p:grpSpPr>
          <p:sp>
            <p:nvSpPr>
              <p:cNvPr id="134" name="Text Box">
                <a:extLst>
                  <a:ext uri="{FF2B5EF4-FFF2-40B4-BE49-F238E27FC236}">
                    <a16:creationId xmlns:a16="http://schemas.microsoft.com/office/drawing/2014/main" id="{EDF8BDF2-903A-FD18-9EA4-0CFA67E57DE0}"/>
                  </a:ext>
                </a:extLst>
              </p:cNvPr>
              <p:cNvSpPr/>
              <p:nvPr/>
            </p:nvSpPr>
            <p:spPr>
              <a:xfrm>
                <a:off x="4116399" y="2439841"/>
                <a:ext cx="536111" cy="22570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00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18:30</a:t>
                </a:r>
              </a:p>
            </p:txBody>
          </p:sp>
          <p:sp>
            <p:nvSpPr>
              <p:cNvPr id="135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08C8F04-6231-2CAE-8F4B-CCC7637D8075}"/>
                  </a:ext>
                </a:extLst>
              </p:cNvPr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4542371" y="253460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4BE4E5-47E2-8848-8E91-6AF5227C1882}"/>
              </a:ext>
            </a:extLst>
          </p:cNvPr>
          <p:cNvGrpSpPr/>
          <p:nvPr/>
        </p:nvGrpSpPr>
        <p:grpSpPr>
          <a:xfrm>
            <a:off x="2098332" y="3497156"/>
            <a:ext cx="4591575" cy="463556"/>
            <a:chOff x="2098332" y="3091409"/>
            <a:chExt cx="4591575" cy="46355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84A6F26-CC25-4A68-8B67-DD56DE9BEA4D}"/>
                </a:ext>
              </a:extLst>
            </p:cNvPr>
            <p:cNvGrpSpPr/>
            <p:nvPr/>
          </p:nvGrpSpPr>
          <p:grpSpPr>
            <a:xfrm>
              <a:off x="4653109" y="3097417"/>
              <a:ext cx="2036798" cy="457548"/>
              <a:chOff x="4653109" y="3097417"/>
              <a:chExt cx="2036798" cy="457548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1EF8AF9-BA6E-F35A-8581-AF40723A7F53}"/>
                  </a:ext>
                </a:extLst>
              </p:cNvPr>
              <p:cNvSpPr txBox="1"/>
              <p:nvPr/>
            </p:nvSpPr>
            <p:spPr>
              <a:xfrm>
                <a:off x="4653109" y="3097417"/>
                <a:ext cx="19788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적용기간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□ 종료일 미정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800" b="1" dirty="0"/>
              </a:p>
            </p:txBody>
          </p:sp>
          <p:grpSp>
            <p:nvGrpSpPr>
              <p:cNvPr id="64" name="Date Field" descr="&lt;SmartSettings&gt;&lt;SmartResize enabled=&quot;True&quot; minWidth=&quot;20&quot; minHeight=&quot;13&quot; /&gt;&lt;/SmartSettings&gt;">
                <a:extLst>
                  <a:ext uri="{FF2B5EF4-FFF2-40B4-BE49-F238E27FC236}">
                    <a16:creationId xmlns:a16="http://schemas.microsoft.com/office/drawing/2014/main" id="{57275857-3854-D517-E733-AC5F04D213BE}"/>
                  </a:ext>
                </a:extLst>
              </p:cNvPr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846936" y="3329262"/>
                <a:ext cx="841749" cy="225703"/>
                <a:chOff x="1103225" y="1268936"/>
                <a:chExt cx="860608" cy="225703"/>
              </a:xfrm>
              <a:effectLst/>
            </p:grpSpPr>
            <p:sp>
              <p:nvSpPr>
                <p:cNvPr id="69" name="Text Box">
                  <a:extLst>
                    <a:ext uri="{FF2B5EF4-FFF2-40B4-BE49-F238E27FC236}">
                      <a16:creationId xmlns:a16="http://schemas.microsoft.com/office/drawing/2014/main" id="{F57F56E3-8437-B4E6-3C54-915FDC1C8756}"/>
                    </a:ext>
                  </a:extLst>
                </p:cNvPr>
                <p:cNvSpPr/>
                <p:nvPr/>
              </p:nvSpPr>
              <p:spPr>
                <a:xfrm>
                  <a:off x="1103225" y="1268936"/>
                  <a:ext cx="860608" cy="2257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50800" rIns="228600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맑은 고딕" pitchFamily="50" charset="-127"/>
                      <a:ea typeface="맑은 고딕" pitchFamily="50" charset="-127"/>
                    </a:rPr>
                    <a:t>2022-06-01</a:t>
                  </a:r>
                </a:p>
              </p:txBody>
            </p:sp>
            <p:sp>
              <p:nvSpPr>
                <p:cNvPr id="70" name="Date Picker Icon" descr="&lt;SmartSettings&gt;&lt;SmartResize anchorLeft=&quot;None&quot; anchorTop=&quot;Non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759A7C6-389C-A398-2C00-85FB4F31A4BE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62013" y="1304729"/>
                  <a:ext cx="154653" cy="154118"/>
                </a:xfrm>
                <a:custGeom>
                  <a:avLst/>
                  <a:gdLst>
                    <a:gd name="T0" fmla="*/ 115 w 450"/>
                    <a:gd name="T1" fmla="*/ 79 h 445"/>
                    <a:gd name="T2" fmla="*/ 132 w 450"/>
                    <a:gd name="T3" fmla="*/ 0 h 445"/>
                    <a:gd name="T4" fmla="*/ 318 w 450"/>
                    <a:gd name="T5" fmla="*/ 0 h 445"/>
                    <a:gd name="T6" fmla="*/ 336 w 450"/>
                    <a:gd name="T7" fmla="*/ 79 h 445"/>
                    <a:gd name="T8" fmla="*/ 318 w 450"/>
                    <a:gd name="T9" fmla="*/ 0 h 445"/>
                    <a:gd name="T10" fmla="*/ 0 w 450"/>
                    <a:gd name="T11" fmla="*/ 445 h 445"/>
                    <a:gd name="T12" fmla="*/ 450 w 450"/>
                    <a:gd name="T13" fmla="*/ 39 h 445"/>
                    <a:gd name="T14" fmla="*/ 360 w 450"/>
                    <a:gd name="T15" fmla="*/ 57 h 445"/>
                    <a:gd name="T16" fmla="*/ 432 w 450"/>
                    <a:gd name="T17" fmla="*/ 427 h 445"/>
                    <a:gd name="T18" fmla="*/ 18 w 450"/>
                    <a:gd name="T19" fmla="*/ 57 h 445"/>
                    <a:gd name="T20" fmla="*/ 88 w 450"/>
                    <a:gd name="T21" fmla="*/ 39 h 445"/>
                    <a:gd name="T22" fmla="*/ 156 w 450"/>
                    <a:gd name="T23" fmla="*/ 39 h 445"/>
                    <a:gd name="T24" fmla="*/ 295 w 450"/>
                    <a:gd name="T25" fmla="*/ 57 h 445"/>
                    <a:gd name="T26" fmla="*/ 156 w 450"/>
                    <a:gd name="T27" fmla="*/ 39 h 445"/>
                    <a:gd name="T28" fmla="*/ 45 w 450"/>
                    <a:gd name="T29" fmla="*/ 142 h 445"/>
                    <a:gd name="T30" fmla="*/ 405 w 450"/>
                    <a:gd name="T31" fmla="*/ 124 h 445"/>
                    <a:gd name="T32" fmla="*/ 169 w 450"/>
                    <a:gd name="T33" fmla="*/ 212 h 445"/>
                    <a:gd name="T34" fmla="*/ 147 w 450"/>
                    <a:gd name="T35" fmla="*/ 227 h 445"/>
                    <a:gd name="T36" fmla="*/ 122 w 450"/>
                    <a:gd name="T37" fmla="*/ 238 h 445"/>
                    <a:gd name="T38" fmla="*/ 132 w 450"/>
                    <a:gd name="T39" fmla="*/ 253 h 445"/>
                    <a:gd name="T40" fmla="*/ 153 w 450"/>
                    <a:gd name="T41" fmla="*/ 242 h 445"/>
                    <a:gd name="T42" fmla="*/ 158 w 450"/>
                    <a:gd name="T43" fmla="*/ 374 h 445"/>
                    <a:gd name="T44" fmla="*/ 176 w 450"/>
                    <a:gd name="T45" fmla="*/ 212 h 445"/>
                    <a:gd name="T46" fmla="*/ 277 w 450"/>
                    <a:gd name="T47" fmla="*/ 213 h 445"/>
                    <a:gd name="T48" fmla="*/ 236 w 450"/>
                    <a:gd name="T49" fmla="*/ 228 h 445"/>
                    <a:gd name="T50" fmla="*/ 245 w 450"/>
                    <a:gd name="T51" fmla="*/ 240 h 445"/>
                    <a:gd name="T52" fmla="*/ 264 w 450"/>
                    <a:gd name="T53" fmla="*/ 230 h 445"/>
                    <a:gd name="T54" fmla="*/ 286 w 450"/>
                    <a:gd name="T55" fmla="*/ 230 h 445"/>
                    <a:gd name="T56" fmla="*/ 302 w 450"/>
                    <a:gd name="T57" fmla="*/ 245 h 445"/>
                    <a:gd name="T58" fmla="*/ 303 w 450"/>
                    <a:gd name="T59" fmla="*/ 269 h 445"/>
                    <a:gd name="T60" fmla="*/ 288 w 450"/>
                    <a:gd name="T61" fmla="*/ 292 h 445"/>
                    <a:gd name="T62" fmla="*/ 253 w 450"/>
                    <a:gd name="T63" fmla="*/ 320 h 445"/>
                    <a:gd name="T64" fmla="*/ 233 w 450"/>
                    <a:gd name="T65" fmla="*/ 348 h 445"/>
                    <a:gd name="T66" fmla="*/ 230 w 450"/>
                    <a:gd name="T67" fmla="*/ 374 h 445"/>
                    <a:gd name="T68" fmla="*/ 328 w 450"/>
                    <a:gd name="T69" fmla="*/ 358 h 445"/>
                    <a:gd name="T70" fmla="*/ 251 w 450"/>
                    <a:gd name="T71" fmla="*/ 346 h 445"/>
                    <a:gd name="T72" fmla="*/ 268 w 450"/>
                    <a:gd name="T73" fmla="*/ 326 h 445"/>
                    <a:gd name="T74" fmla="*/ 303 w 450"/>
                    <a:gd name="T75" fmla="*/ 299 h 445"/>
                    <a:gd name="T76" fmla="*/ 320 w 450"/>
                    <a:gd name="T77" fmla="*/ 273 h 445"/>
                    <a:gd name="T78" fmla="*/ 318 w 450"/>
                    <a:gd name="T79" fmla="*/ 238 h 445"/>
                    <a:gd name="T80" fmla="*/ 295 w 450"/>
                    <a:gd name="T81" fmla="*/ 21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0" h="445">
                      <a:moveTo>
                        <a:pt x="115" y="0"/>
                      </a:moveTo>
                      <a:lnTo>
                        <a:pt x="115" y="79"/>
                      </a:lnTo>
                      <a:lnTo>
                        <a:pt x="132" y="79"/>
                      </a:lnTo>
                      <a:lnTo>
                        <a:pt x="132" y="0"/>
                      </a:lnTo>
                      <a:lnTo>
                        <a:pt x="115" y="0"/>
                      </a:lnTo>
                      <a:close/>
                      <a:moveTo>
                        <a:pt x="318" y="0"/>
                      </a:moveTo>
                      <a:lnTo>
                        <a:pt x="318" y="79"/>
                      </a:lnTo>
                      <a:lnTo>
                        <a:pt x="336" y="79"/>
                      </a:lnTo>
                      <a:lnTo>
                        <a:pt x="336" y="0"/>
                      </a:lnTo>
                      <a:lnTo>
                        <a:pt x="318" y="0"/>
                      </a:lnTo>
                      <a:close/>
                      <a:moveTo>
                        <a:pt x="0" y="39"/>
                      </a:moveTo>
                      <a:lnTo>
                        <a:pt x="0" y="445"/>
                      </a:lnTo>
                      <a:lnTo>
                        <a:pt x="450" y="445"/>
                      </a:lnTo>
                      <a:lnTo>
                        <a:pt x="450" y="39"/>
                      </a:lnTo>
                      <a:lnTo>
                        <a:pt x="360" y="39"/>
                      </a:lnTo>
                      <a:lnTo>
                        <a:pt x="360" y="57"/>
                      </a:lnTo>
                      <a:lnTo>
                        <a:pt x="432" y="57"/>
                      </a:lnTo>
                      <a:lnTo>
                        <a:pt x="432" y="427"/>
                      </a:lnTo>
                      <a:lnTo>
                        <a:pt x="18" y="427"/>
                      </a:lnTo>
                      <a:lnTo>
                        <a:pt x="18" y="57"/>
                      </a:lnTo>
                      <a:lnTo>
                        <a:pt x="88" y="57"/>
                      </a:lnTo>
                      <a:lnTo>
                        <a:pt x="88" y="39"/>
                      </a:lnTo>
                      <a:lnTo>
                        <a:pt x="0" y="39"/>
                      </a:lnTo>
                      <a:close/>
                      <a:moveTo>
                        <a:pt x="156" y="39"/>
                      </a:moveTo>
                      <a:lnTo>
                        <a:pt x="156" y="57"/>
                      </a:lnTo>
                      <a:lnTo>
                        <a:pt x="295" y="57"/>
                      </a:lnTo>
                      <a:lnTo>
                        <a:pt x="295" y="39"/>
                      </a:lnTo>
                      <a:lnTo>
                        <a:pt x="156" y="39"/>
                      </a:lnTo>
                      <a:close/>
                      <a:moveTo>
                        <a:pt x="45" y="124"/>
                      </a:moveTo>
                      <a:lnTo>
                        <a:pt x="45" y="142"/>
                      </a:lnTo>
                      <a:lnTo>
                        <a:pt x="405" y="142"/>
                      </a:lnTo>
                      <a:lnTo>
                        <a:pt x="405" y="124"/>
                      </a:lnTo>
                      <a:lnTo>
                        <a:pt x="45" y="124"/>
                      </a:lnTo>
                      <a:close/>
                      <a:moveTo>
                        <a:pt x="169" y="212"/>
                      </a:moveTo>
                      <a:cubicBezTo>
                        <a:pt x="167" y="215"/>
                        <a:pt x="163" y="217"/>
                        <a:pt x="160" y="219"/>
                      </a:cubicBezTo>
                      <a:cubicBezTo>
                        <a:pt x="156" y="222"/>
                        <a:pt x="152" y="225"/>
                        <a:pt x="147" y="227"/>
                      </a:cubicBezTo>
                      <a:cubicBezTo>
                        <a:pt x="143" y="229"/>
                        <a:pt x="139" y="231"/>
                        <a:pt x="134" y="233"/>
                      </a:cubicBezTo>
                      <a:cubicBezTo>
                        <a:pt x="130" y="235"/>
                        <a:pt x="126" y="237"/>
                        <a:pt x="122" y="238"/>
                      </a:cubicBezTo>
                      <a:lnTo>
                        <a:pt x="122" y="256"/>
                      </a:lnTo>
                      <a:cubicBezTo>
                        <a:pt x="125" y="255"/>
                        <a:pt x="129" y="254"/>
                        <a:pt x="132" y="253"/>
                      </a:cubicBezTo>
                      <a:cubicBezTo>
                        <a:pt x="136" y="251"/>
                        <a:pt x="140" y="249"/>
                        <a:pt x="143" y="247"/>
                      </a:cubicBezTo>
                      <a:cubicBezTo>
                        <a:pt x="146" y="246"/>
                        <a:pt x="150" y="244"/>
                        <a:pt x="153" y="242"/>
                      </a:cubicBezTo>
                      <a:cubicBezTo>
                        <a:pt x="155" y="240"/>
                        <a:pt x="156" y="238"/>
                        <a:pt x="158" y="237"/>
                      </a:cubicBezTo>
                      <a:lnTo>
                        <a:pt x="158" y="374"/>
                      </a:lnTo>
                      <a:lnTo>
                        <a:pt x="176" y="374"/>
                      </a:lnTo>
                      <a:lnTo>
                        <a:pt x="176" y="212"/>
                      </a:lnTo>
                      <a:lnTo>
                        <a:pt x="169" y="212"/>
                      </a:lnTo>
                      <a:close/>
                      <a:moveTo>
                        <a:pt x="277" y="213"/>
                      </a:moveTo>
                      <a:cubicBezTo>
                        <a:pt x="268" y="213"/>
                        <a:pt x="260" y="214"/>
                        <a:pt x="254" y="217"/>
                      </a:cubicBezTo>
                      <a:cubicBezTo>
                        <a:pt x="248" y="219"/>
                        <a:pt x="241" y="223"/>
                        <a:pt x="236" y="228"/>
                      </a:cubicBezTo>
                      <a:lnTo>
                        <a:pt x="236" y="247"/>
                      </a:lnTo>
                      <a:cubicBezTo>
                        <a:pt x="239" y="245"/>
                        <a:pt x="242" y="242"/>
                        <a:pt x="245" y="240"/>
                      </a:cubicBezTo>
                      <a:cubicBezTo>
                        <a:pt x="248" y="237"/>
                        <a:pt x="251" y="235"/>
                        <a:pt x="254" y="233"/>
                      </a:cubicBezTo>
                      <a:cubicBezTo>
                        <a:pt x="257" y="232"/>
                        <a:pt x="260" y="231"/>
                        <a:pt x="264" y="230"/>
                      </a:cubicBezTo>
                      <a:cubicBezTo>
                        <a:pt x="267" y="229"/>
                        <a:pt x="271" y="228"/>
                        <a:pt x="274" y="228"/>
                      </a:cubicBezTo>
                      <a:cubicBezTo>
                        <a:pt x="278" y="228"/>
                        <a:pt x="282" y="229"/>
                        <a:pt x="286" y="230"/>
                      </a:cubicBezTo>
                      <a:cubicBezTo>
                        <a:pt x="289" y="231"/>
                        <a:pt x="293" y="233"/>
                        <a:pt x="295" y="235"/>
                      </a:cubicBezTo>
                      <a:cubicBezTo>
                        <a:pt x="298" y="237"/>
                        <a:pt x="300" y="241"/>
                        <a:pt x="302" y="245"/>
                      </a:cubicBezTo>
                      <a:cubicBezTo>
                        <a:pt x="303" y="248"/>
                        <a:pt x="303" y="252"/>
                        <a:pt x="303" y="257"/>
                      </a:cubicBezTo>
                      <a:cubicBezTo>
                        <a:pt x="303" y="261"/>
                        <a:pt x="304" y="266"/>
                        <a:pt x="303" y="269"/>
                      </a:cubicBezTo>
                      <a:cubicBezTo>
                        <a:pt x="302" y="273"/>
                        <a:pt x="300" y="277"/>
                        <a:pt x="297" y="281"/>
                      </a:cubicBezTo>
                      <a:cubicBezTo>
                        <a:pt x="295" y="285"/>
                        <a:pt x="291" y="289"/>
                        <a:pt x="288" y="292"/>
                      </a:cubicBezTo>
                      <a:cubicBezTo>
                        <a:pt x="284" y="296"/>
                        <a:pt x="279" y="300"/>
                        <a:pt x="273" y="304"/>
                      </a:cubicBezTo>
                      <a:cubicBezTo>
                        <a:pt x="265" y="310"/>
                        <a:pt x="259" y="315"/>
                        <a:pt x="253" y="320"/>
                      </a:cubicBezTo>
                      <a:cubicBezTo>
                        <a:pt x="248" y="324"/>
                        <a:pt x="243" y="329"/>
                        <a:pt x="240" y="334"/>
                      </a:cubicBezTo>
                      <a:cubicBezTo>
                        <a:pt x="237" y="339"/>
                        <a:pt x="234" y="343"/>
                        <a:pt x="233" y="348"/>
                      </a:cubicBezTo>
                      <a:cubicBezTo>
                        <a:pt x="231" y="353"/>
                        <a:pt x="230" y="360"/>
                        <a:pt x="230" y="367"/>
                      </a:cubicBezTo>
                      <a:lnTo>
                        <a:pt x="230" y="374"/>
                      </a:lnTo>
                      <a:lnTo>
                        <a:pt x="328" y="374"/>
                      </a:lnTo>
                      <a:lnTo>
                        <a:pt x="328" y="358"/>
                      </a:lnTo>
                      <a:lnTo>
                        <a:pt x="250" y="358"/>
                      </a:lnTo>
                      <a:cubicBezTo>
                        <a:pt x="250" y="353"/>
                        <a:pt x="250" y="349"/>
                        <a:pt x="251" y="346"/>
                      </a:cubicBezTo>
                      <a:cubicBezTo>
                        <a:pt x="252" y="343"/>
                        <a:pt x="254" y="340"/>
                        <a:pt x="257" y="337"/>
                      </a:cubicBezTo>
                      <a:cubicBezTo>
                        <a:pt x="259" y="333"/>
                        <a:pt x="263" y="330"/>
                        <a:pt x="268" y="326"/>
                      </a:cubicBezTo>
                      <a:cubicBezTo>
                        <a:pt x="273" y="322"/>
                        <a:pt x="279" y="318"/>
                        <a:pt x="287" y="313"/>
                      </a:cubicBezTo>
                      <a:cubicBezTo>
                        <a:pt x="293" y="308"/>
                        <a:pt x="298" y="304"/>
                        <a:pt x="303" y="299"/>
                      </a:cubicBezTo>
                      <a:cubicBezTo>
                        <a:pt x="307" y="295"/>
                        <a:pt x="310" y="292"/>
                        <a:pt x="313" y="287"/>
                      </a:cubicBezTo>
                      <a:cubicBezTo>
                        <a:pt x="316" y="283"/>
                        <a:pt x="319" y="278"/>
                        <a:pt x="320" y="273"/>
                      </a:cubicBezTo>
                      <a:cubicBezTo>
                        <a:pt x="322" y="268"/>
                        <a:pt x="322" y="262"/>
                        <a:pt x="322" y="255"/>
                      </a:cubicBezTo>
                      <a:cubicBezTo>
                        <a:pt x="322" y="249"/>
                        <a:pt x="321" y="243"/>
                        <a:pt x="318" y="238"/>
                      </a:cubicBezTo>
                      <a:cubicBezTo>
                        <a:pt x="316" y="232"/>
                        <a:pt x="313" y="227"/>
                        <a:pt x="309" y="224"/>
                      </a:cubicBezTo>
                      <a:cubicBezTo>
                        <a:pt x="305" y="220"/>
                        <a:pt x="300" y="218"/>
                        <a:pt x="295" y="216"/>
                      </a:cubicBezTo>
                      <a:cubicBezTo>
                        <a:pt x="289" y="214"/>
                        <a:pt x="283" y="213"/>
                        <a:pt x="277" y="21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5" name="Date Field" descr="&lt;SmartSettings&gt;&lt;SmartResize enabled=&quot;True&quot; minWidth=&quot;20&quot; minHeight=&quot;13&quot; /&gt;&lt;/SmartSettings&gt;">
                <a:extLst>
                  <a:ext uri="{FF2B5EF4-FFF2-40B4-BE49-F238E27FC236}">
                    <a16:creationId xmlns:a16="http://schemas.microsoft.com/office/drawing/2014/main" id="{0A41889F-9FFD-50DB-E5A8-F6B489933423}"/>
                  </a:ext>
                </a:extLst>
              </p:cNvPr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5852478" y="3329261"/>
                <a:ext cx="837429" cy="225703"/>
                <a:chOff x="1126404" y="1268936"/>
                <a:chExt cx="837429" cy="225703"/>
              </a:xfrm>
              <a:effectLst/>
            </p:grpSpPr>
            <p:sp>
              <p:nvSpPr>
                <p:cNvPr id="67" name="Text Box">
                  <a:extLst>
                    <a:ext uri="{FF2B5EF4-FFF2-40B4-BE49-F238E27FC236}">
                      <a16:creationId xmlns:a16="http://schemas.microsoft.com/office/drawing/2014/main" id="{7DCF9DB9-E720-F6AC-B40B-883677C02195}"/>
                    </a:ext>
                  </a:extLst>
                </p:cNvPr>
                <p:cNvSpPr/>
                <p:nvPr/>
              </p:nvSpPr>
              <p:spPr>
                <a:xfrm>
                  <a:off x="1126404" y="1268936"/>
                  <a:ext cx="837429" cy="22570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50800" rIns="228600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2022-06-30</a:t>
                  </a:r>
                </a:p>
              </p:txBody>
            </p:sp>
            <p:sp>
              <p:nvSpPr>
                <p:cNvPr id="68" name="Date Picker Icon" descr="&lt;SmartSettings&gt;&lt;SmartResize anchorLeft=&quot;None&quot; anchorTop=&quot;None&quot; anchorRight=&quot;Absolute&quot; anchorBottom=&quot;None&quot; /&gt;&lt;/SmartSettings&gt;">
                  <a:extLst>
                    <a:ext uri="{FF2B5EF4-FFF2-40B4-BE49-F238E27FC236}">
                      <a16:creationId xmlns:a16="http://schemas.microsoft.com/office/drawing/2014/main" id="{ACEFDFF3-B662-CB23-7C9E-FA541C2F591A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766436" y="1304729"/>
                  <a:ext cx="151264" cy="154118"/>
                </a:xfrm>
                <a:custGeom>
                  <a:avLst/>
                  <a:gdLst>
                    <a:gd name="T0" fmla="*/ 115 w 450"/>
                    <a:gd name="T1" fmla="*/ 79 h 445"/>
                    <a:gd name="T2" fmla="*/ 132 w 450"/>
                    <a:gd name="T3" fmla="*/ 0 h 445"/>
                    <a:gd name="T4" fmla="*/ 318 w 450"/>
                    <a:gd name="T5" fmla="*/ 0 h 445"/>
                    <a:gd name="T6" fmla="*/ 336 w 450"/>
                    <a:gd name="T7" fmla="*/ 79 h 445"/>
                    <a:gd name="T8" fmla="*/ 318 w 450"/>
                    <a:gd name="T9" fmla="*/ 0 h 445"/>
                    <a:gd name="T10" fmla="*/ 0 w 450"/>
                    <a:gd name="T11" fmla="*/ 445 h 445"/>
                    <a:gd name="T12" fmla="*/ 450 w 450"/>
                    <a:gd name="T13" fmla="*/ 39 h 445"/>
                    <a:gd name="T14" fmla="*/ 360 w 450"/>
                    <a:gd name="T15" fmla="*/ 57 h 445"/>
                    <a:gd name="T16" fmla="*/ 432 w 450"/>
                    <a:gd name="T17" fmla="*/ 427 h 445"/>
                    <a:gd name="T18" fmla="*/ 18 w 450"/>
                    <a:gd name="T19" fmla="*/ 57 h 445"/>
                    <a:gd name="T20" fmla="*/ 88 w 450"/>
                    <a:gd name="T21" fmla="*/ 39 h 445"/>
                    <a:gd name="T22" fmla="*/ 156 w 450"/>
                    <a:gd name="T23" fmla="*/ 39 h 445"/>
                    <a:gd name="T24" fmla="*/ 295 w 450"/>
                    <a:gd name="T25" fmla="*/ 57 h 445"/>
                    <a:gd name="T26" fmla="*/ 156 w 450"/>
                    <a:gd name="T27" fmla="*/ 39 h 445"/>
                    <a:gd name="T28" fmla="*/ 45 w 450"/>
                    <a:gd name="T29" fmla="*/ 142 h 445"/>
                    <a:gd name="T30" fmla="*/ 405 w 450"/>
                    <a:gd name="T31" fmla="*/ 124 h 445"/>
                    <a:gd name="T32" fmla="*/ 169 w 450"/>
                    <a:gd name="T33" fmla="*/ 212 h 445"/>
                    <a:gd name="T34" fmla="*/ 147 w 450"/>
                    <a:gd name="T35" fmla="*/ 227 h 445"/>
                    <a:gd name="T36" fmla="*/ 122 w 450"/>
                    <a:gd name="T37" fmla="*/ 238 h 445"/>
                    <a:gd name="T38" fmla="*/ 132 w 450"/>
                    <a:gd name="T39" fmla="*/ 253 h 445"/>
                    <a:gd name="T40" fmla="*/ 153 w 450"/>
                    <a:gd name="T41" fmla="*/ 242 h 445"/>
                    <a:gd name="T42" fmla="*/ 158 w 450"/>
                    <a:gd name="T43" fmla="*/ 374 h 445"/>
                    <a:gd name="T44" fmla="*/ 176 w 450"/>
                    <a:gd name="T45" fmla="*/ 212 h 445"/>
                    <a:gd name="T46" fmla="*/ 277 w 450"/>
                    <a:gd name="T47" fmla="*/ 213 h 445"/>
                    <a:gd name="T48" fmla="*/ 236 w 450"/>
                    <a:gd name="T49" fmla="*/ 228 h 445"/>
                    <a:gd name="T50" fmla="*/ 245 w 450"/>
                    <a:gd name="T51" fmla="*/ 240 h 445"/>
                    <a:gd name="T52" fmla="*/ 264 w 450"/>
                    <a:gd name="T53" fmla="*/ 230 h 445"/>
                    <a:gd name="T54" fmla="*/ 286 w 450"/>
                    <a:gd name="T55" fmla="*/ 230 h 445"/>
                    <a:gd name="T56" fmla="*/ 302 w 450"/>
                    <a:gd name="T57" fmla="*/ 245 h 445"/>
                    <a:gd name="T58" fmla="*/ 303 w 450"/>
                    <a:gd name="T59" fmla="*/ 269 h 445"/>
                    <a:gd name="T60" fmla="*/ 288 w 450"/>
                    <a:gd name="T61" fmla="*/ 292 h 445"/>
                    <a:gd name="T62" fmla="*/ 253 w 450"/>
                    <a:gd name="T63" fmla="*/ 320 h 445"/>
                    <a:gd name="T64" fmla="*/ 233 w 450"/>
                    <a:gd name="T65" fmla="*/ 348 h 445"/>
                    <a:gd name="T66" fmla="*/ 230 w 450"/>
                    <a:gd name="T67" fmla="*/ 374 h 445"/>
                    <a:gd name="T68" fmla="*/ 328 w 450"/>
                    <a:gd name="T69" fmla="*/ 358 h 445"/>
                    <a:gd name="T70" fmla="*/ 251 w 450"/>
                    <a:gd name="T71" fmla="*/ 346 h 445"/>
                    <a:gd name="T72" fmla="*/ 268 w 450"/>
                    <a:gd name="T73" fmla="*/ 326 h 445"/>
                    <a:gd name="T74" fmla="*/ 303 w 450"/>
                    <a:gd name="T75" fmla="*/ 299 h 445"/>
                    <a:gd name="T76" fmla="*/ 320 w 450"/>
                    <a:gd name="T77" fmla="*/ 273 h 445"/>
                    <a:gd name="T78" fmla="*/ 318 w 450"/>
                    <a:gd name="T79" fmla="*/ 238 h 445"/>
                    <a:gd name="T80" fmla="*/ 295 w 450"/>
                    <a:gd name="T81" fmla="*/ 21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50" h="445">
                      <a:moveTo>
                        <a:pt x="115" y="0"/>
                      </a:moveTo>
                      <a:lnTo>
                        <a:pt x="115" y="79"/>
                      </a:lnTo>
                      <a:lnTo>
                        <a:pt x="132" y="79"/>
                      </a:lnTo>
                      <a:lnTo>
                        <a:pt x="132" y="0"/>
                      </a:lnTo>
                      <a:lnTo>
                        <a:pt x="115" y="0"/>
                      </a:lnTo>
                      <a:close/>
                      <a:moveTo>
                        <a:pt x="318" y="0"/>
                      </a:moveTo>
                      <a:lnTo>
                        <a:pt x="318" y="79"/>
                      </a:lnTo>
                      <a:lnTo>
                        <a:pt x="336" y="79"/>
                      </a:lnTo>
                      <a:lnTo>
                        <a:pt x="336" y="0"/>
                      </a:lnTo>
                      <a:lnTo>
                        <a:pt x="318" y="0"/>
                      </a:lnTo>
                      <a:close/>
                      <a:moveTo>
                        <a:pt x="0" y="39"/>
                      </a:moveTo>
                      <a:lnTo>
                        <a:pt x="0" y="445"/>
                      </a:lnTo>
                      <a:lnTo>
                        <a:pt x="450" y="445"/>
                      </a:lnTo>
                      <a:lnTo>
                        <a:pt x="450" y="39"/>
                      </a:lnTo>
                      <a:lnTo>
                        <a:pt x="360" y="39"/>
                      </a:lnTo>
                      <a:lnTo>
                        <a:pt x="360" y="57"/>
                      </a:lnTo>
                      <a:lnTo>
                        <a:pt x="432" y="57"/>
                      </a:lnTo>
                      <a:lnTo>
                        <a:pt x="432" y="427"/>
                      </a:lnTo>
                      <a:lnTo>
                        <a:pt x="18" y="427"/>
                      </a:lnTo>
                      <a:lnTo>
                        <a:pt x="18" y="57"/>
                      </a:lnTo>
                      <a:lnTo>
                        <a:pt x="88" y="57"/>
                      </a:lnTo>
                      <a:lnTo>
                        <a:pt x="88" y="39"/>
                      </a:lnTo>
                      <a:lnTo>
                        <a:pt x="0" y="39"/>
                      </a:lnTo>
                      <a:close/>
                      <a:moveTo>
                        <a:pt x="156" y="39"/>
                      </a:moveTo>
                      <a:lnTo>
                        <a:pt x="156" y="57"/>
                      </a:lnTo>
                      <a:lnTo>
                        <a:pt x="295" y="57"/>
                      </a:lnTo>
                      <a:lnTo>
                        <a:pt x="295" y="39"/>
                      </a:lnTo>
                      <a:lnTo>
                        <a:pt x="156" y="39"/>
                      </a:lnTo>
                      <a:close/>
                      <a:moveTo>
                        <a:pt x="45" y="124"/>
                      </a:moveTo>
                      <a:lnTo>
                        <a:pt x="45" y="142"/>
                      </a:lnTo>
                      <a:lnTo>
                        <a:pt x="405" y="142"/>
                      </a:lnTo>
                      <a:lnTo>
                        <a:pt x="405" y="124"/>
                      </a:lnTo>
                      <a:lnTo>
                        <a:pt x="45" y="124"/>
                      </a:lnTo>
                      <a:close/>
                      <a:moveTo>
                        <a:pt x="169" y="212"/>
                      </a:moveTo>
                      <a:cubicBezTo>
                        <a:pt x="167" y="215"/>
                        <a:pt x="163" y="217"/>
                        <a:pt x="160" y="219"/>
                      </a:cubicBezTo>
                      <a:cubicBezTo>
                        <a:pt x="156" y="222"/>
                        <a:pt x="152" y="225"/>
                        <a:pt x="147" y="227"/>
                      </a:cubicBezTo>
                      <a:cubicBezTo>
                        <a:pt x="143" y="229"/>
                        <a:pt x="139" y="231"/>
                        <a:pt x="134" y="233"/>
                      </a:cubicBezTo>
                      <a:cubicBezTo>
                        <a:pt x="130" y="235"/>
                        <a:pt x="126" y="237"/>
                        <a:pt x="122" y="238"/>
                      </a:cubicBezTo>
                      <a:lnTo>
                        <a:pt x="122" y="256"/>
                      </a:lnTo>
                      <a:cubicBezTo>
                        <a:pt x="125" y="255"/>
                        <a:pt x="129" y="254"/>
                        <a:pt x="132" y="253"/>
                      </a:cubicBezTo>
                      <a:cubicBezTo>
                        <a:pt x="136" y="251"/>
                        <a:pt x="140" y="249"/>
                        <a:pt x="143" y="247"/>
                      </a:cubicBezTo>
                      <a:cubicBezTo>
                        <a:pt x="146" y="246"/>
                        <a:pt x="150" y="244"/>
                        <a:pt x="153" y="242"/>
                      </a:cubicBezTo>
                      <a:cubicBezTo>
                        <a:pt x="155" y="240"/>
                        <a:pt x="156" y="238"/>
                        <a:pt x="158" y="237"/>
                      </a:cubicBezTo>
                      <a:lnTo>
                        <a:pt x="158" y="374"/>
                      </a:lnTo>
                      <a:lnTo>
                        <a:pt x="176" y="374"/>
                      </a:lnTo>
                      <a:lnTo>
                        <a:pt x="176" y="212"/>
                      </a:lnTo>
                      <a:lnTo>
                        <a:pt x="169" y="212"/>
                      </a:lnTo>
                      <a:close/>
                      <a:moveTo>
                        <a:pt x="277" y="213"/>
                      </a:moveTo>
                      <a:cubicBezTo>
                        <a:pt x="268" y="213"/>
                        <a:pt x="260" y="214"/>
                        <a:pt x="254" y="217"/>
                      </a:cubicBezTo>
                      <a:cubicBezTo>
                        <a:pt x="248" y="219"/>
                        <a:pt x="241" y="223"/>
                        <a:pt x="236" y="228"/>
                      </a:cubicBezTo>
                      <a:lnTo>
                        <a:pt x="236" y="247"/>
                      </a:lnTo>
                      <a:cubicBezTo>
                        <a:pt x="239" y="245"/>
                        <a:pt x="242" y="242"/>
                        <a:pt x="245" y="240"/>
                      </a:cubicBezTo>
                      <a:cubicBezTo>
                        <a:pt x="248" y="237"/>
                        <a:pt x="251" y="235"/>
                        <a:pt x="254" y="233"/>
                      </a:cubicBezTo>
                      <a:cubicBezTo>
                        <a:pt x="257" y="232"/>
                        <a:pt x="260" y="231"/>
                        <a:pt x="264" y="230"/>
                      </a:cubicBezTo>
                      <a:cubicBezTo>
                        <a:pt x="267" y="229"/>
                        <a:pt x="271" y="228"/>
                        <a:pt x="274" y="228"/>
                      </a:cubicBezTo>
                      <a:cubicBezTo>
                        <a:pt x="278" y="228"/>
                        <a:pt x="282" y="229"/>
                        <a:pt x="286" y="230"/>
                      </a:cubicBezTo>
                      <a:cubicBezTo>
                        <a:pt x="289" y="231"/>
                        <a:pt x="293" y="233"/>
                        <a:pt x="295" y="235"/>
                      </a:cubicBezTo>
                      <a:cubicBezTo>
                        <a:pt x="298" y="237"/>
                        <a:pt x="300" y="241"/>
                        <a:pt x="302" y="245"/>
                      </a:cubicBezTo>
                      <a:cubicBezTo>
                        <a:pt x="303" y="248"/>
                        <a:pt x="303" y="252"/>
                        <a:pt x="303" y="257"/>
                      </a:cubicBezTo>
                      <a:cubicBezTo>
                        <a:pt x="303" y="261"/>
                        <a:pt x="304" y="266"/>
                        <a:pt x="303" y="269"/>
                      </a:cubicBezTo>
                      <a:cubicBezTo>
                        <a:pt x="302" y="273"/>
                        <a:pt x="300" y="277"/>
                        <a:pt x="297" y="281"/>
                      </a:cubicBezTo>
                      <a:cubicBezTo>
                        <a:pt x="295" y="285"/>
                        <a:pt x="291" y="289"/>
                        <a:pt x="288" y="292"/>
                      </a:cubicBezTo>
                      <a:cubicBezTo>
                        <a:pt x="284" y="296"/>
                        <a:pt x="279" y="300"/>
                        <a:pt x="273" y="304"/>
                      </a:cubicBezTo>
                      <a:cubicBezTo>
                        <a:pt x="265" y="310"/>
                        <a:pt x="259" y="315"/>
                        <a:pt x="253" y="320"/>
                      </a:cubicBezTo>
                      <a:cubicBezTo>
                        <a:pt x="248" y="324"/>
                        <a:pt x="243" y="329"/>
                        <a:pt x="240" y="334"/>
                      </a:cubicBezTo>
                      <a:cubicBezTo>
                        <a:pt x="237" y="339"/>
                        <a:pt x="234" y="343"/>
                        <a:pt x="233" y="348"/>
                      </a:cubicBezTo>
                      <a:cubicBezTo>
                        <a:pt x="231" y="353"/>
                        <a:pt x="230" y="360"/>
                        <a:pt x="230" y="367"/>
                      </a:cubicBezTo>
                      <a:lnTo>
                        <a:pt x="230" y="374"/>
                      </a:lnTo>
                      <a:lnTo>
                        <a:pt x="328" y="374"/>
                      </a:lnTo>
                      <a:lnTo>
                        <a:pt x="328" y="358"/>
                      </a:lnTo>
                      <a:lnTo>
                        <a:pt x="250" y="358"/>
                      </a:lnTo>
                      <a:cubicBezTo>
                        <a:pt x="250" y="353"/>
                        <a:pt x="250" y="349"/>
                        <a:pt x="251" y="346"/>
                      </a:cubicBezTo>
                      <a:cubicBezTo>
                        <a:pt x="252" y="343"/>
                        <a:pt x="254" y="340"/>
                        <a:pt x="257" y="337"/>
                      </a:cubicBezTo>
                      <a:cubicBezTo>
                        <a:pt x="259" y="333"/>
                        <a:pt x="263" y="330"/>
                        <a:pt x="268" y="326"/>
                      </a:cubicBezTo>
                      <a:cubicBezTo>
                        <a:pt x="273" y="322"/>
                        <a:pt x="279" y="318"/>
                        <a:pt x="287" y="313"/>
                      </a:cubicBezTo>
                      <a:cubicBezTo>
                        <a:pt x="293" y="308"/>
                        <a:pt x="298" y="304"/>
                        <a:pt x="303" y="299"/>
                      </a:cubicBezTo>
                      <a:cubicBezTo>
                        <a:pt x="307" y="295"/>
                        <a:pt x="310" y="292"/>
                        <a:pt x="313" y="287"/>
                      </a:cubicBezTo>
                      <a:cubicBezTo>
                        <a:pt x="316" y="283"/>
                        <a:pt x="319" y="278"/>
                        <a:pt x="320" y="273"/>
                      </a:cubicBezTo>
                      <a:cubicBezTo>
                        <a:pt x="322" y="268"/>
                        <a:pt x="322" y="262"/>
                        <a:pt x="322" y="255"/>
                      </a:cubicBezTo>
                      <a:cubicBezTo>
                        <a:pt x="322" y="249"/>
                        <a:pt x="321" y="243"/>
                        <a:pt x="318" y="238"/>
                      </a:cubicBezTo>
                      <a:cubicBezTo>
                        <a:pt x="316" y="232"/>
                        <a:pt x="313" y="227"/>
                        <a:pt x="309" y="224"/>
                      </a:cubicBezTo>
                      <a:cubicBezTo>
                        <a:pt x="305" y="220"/>
                        <a:pt x="300" y="218"/>
                        <a:pt x="295" y="216"/>
                      </a:cubicBezTo>
                      <a:cubicBezTo>
                        <a:pt x="289" y="214"/>
                        <a:pt x="283" y="213"/>
                        <a:pt x="277" y="213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93A0D51-816B-52A3-B8C2-FA7B464F1E11}"/>
                  </a:ext>
                </a:extLst>
              </p:cNvPr>
              <p:cNvSpPr txBox="1"/>
              <p:nvPr/>
            </p:nvSpPr>
            <p:spPr>
              <a:xfrm>
                <a:off x="5681990" y="3334391"/>
                <a:ext cx="1728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800" kern="1200" spc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rPr>
                  <a:t>~</a:t>
                </a:r>
                <a:endParaRPr lang="ko-KR" altLang="en-US" sz="800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597CAB1-5F06-3AC8-C2DE-AA894A72818C}"/>
                </a:ext>
              </a:extLst>
            </p:cNvPr>
            <p:cNvSpPr txBox="1"/>
            <p:nvPr/>
          </p:nvSpPr>
          <p:spPr>
            <a:xfrm>
              <a:off x="2098332" y="3091409"/>
              <a:ext cx="71480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점심시간</a:t>
              </a:r>
              <a:endParaRPr lang="ko-KR" altLang="en-US" sz="8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415938F-1426-F207-8A5C-99546F5E2AD9}"/>
                </a:ext>
              </a:extLst>
            </p:cNvPr>
            <p:cNvSpPr txBox="1"/>
            <p:nvPr/>
          </p:nvSpPr>
          <p:spPr>
            <a:xfrm>
              <a:off x="2792637" y="3332801"/>
              <a:ext cx="1728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800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~</a:t>
              </a:r>
              <a:endParaRPr lang="ko-KR" altLang="en-US" sz="800" dirty="0"/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860AA75-9A95-2F4F-7736-BEFA8A015C12}"/>
                </a:ext>
              </a:extLst>
            </p:cNvPr>
            <p:cNvGrpSpPr/>
            <p:nvPr/>
          </p:nvGrpSpPr>
          <p:grpSpPr>
            <a:xfrm>
              <a:off x="2266675" y="3327671"/>
              <a:ext cx="536111" cy="225704"/>
              <a:chOff x="4116399" y="2439841"/>
              <a:chExt cx="536111" cy="225704"/>
            </a:xfrm>
            <a:solidFill>
              <a:schemeClr val="bg1">
                <a:lumMod val="95000"/>
              </a:schemeClr>
            </a:solidFill>
          </p:grpSpPr>
          <p:sp>
            <p:nvSpPr>
              <p:cNvPr id="143" name="Text Box">
                <a:extLst>
                  <a:ext uri="{FF2B5EF4-FFF2-40B4-BE49-F238E27FC236}">
                    <a16:creationId xmlns:a16="http://schemas.microsoft.com/office/drawing/2014/main" id="{EBF1BBD2-FDCF-C9D3-07A7-9D0D5337A761}"/>
                  </a:ext>
                </a:extLst>
              </p:cNvPr>
              <p:cNvSpPr/>
              <p:nvPr/>
            </p:nvSpPr>
            <p:spPr>
              <a:xfrm>
                <a:off x="4116399" y="2439841"/>
                <a:ext cx="536111" cy="22570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00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12:00</a:t>
                </a:r>
              </a:p>
            </p:txBody>
          </p:sp>
          <p:sp>
            <p:nvSpPr>
              <p:cNvPr id="144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DD6652-E304-2521-2AB3-798F5905A9C8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4542371" y="253460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57C78DF3-FF13-32AF-BBF9-CEB150C78734}"/>
                </a:ext>
              </a:extLst>
            </p:cNvPr>
            <p:cNvGrpSpPr/>
            <p:nvPr/>
          </p:nvGrpSpPr>
          <p:grpSpPr>
            <a:xfrm>
              <a:off x="2959813" y="3327671"/>
              <a:ext cx="536111" cy="225704"/>
              <a:chOff x="4116399" y="2439841"/>
              <a:chExt cx="536111" cy="225704"/>
            </a:xfrm>
            <a:solidFill>
              <a:schemeClr val="bg1">
                <a:lumMod val="95000"/>
              </a:schemeClr>
            </a:solidFill>
          </p:grpSpPr>
          <p:sp>
            <p:nvSpPr>
              <p:cNvPr id="146" name="Text Box">
                <a:extLst>
                  <a:ext uri="{FF2B5EF4-FFF2-40B4-BE49-F238E27FC236}">
                    <a16:creationId xmlns:a16="http://schemas.microsoft.com/office/drawing/2014/main" id="{3C94AD61-30DF-A5FA-40E5-7F7BB3D4DC70}"/>
                  </a:ext>
                </a:extLst>
              </p:cNvPr>
              <p:cNvSpPr/>
              <p:nvPr/>
            </p:nvSpPr>
            <p:spPr>
              <a:xfrm>
                <a:off x="4116399" y="2439841"/>
                <a:ext cx="536111" cy="225704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00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13:00</a:t>
                </a:r>
              </a:p>
            </p:txBody>
          </p:sp>
          <p:sp>
            <p:nvSpPr>
              <p:cNvPr id="147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3BD95DB-4C8F-960D-58EE-662548119279}"/>
                  </a:ext>
                </a:extLst>
              </p:cNvPr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542371" y="253460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CFC3A0-E1EF-184A-AA20-7FFE5433017A}"/>
              </a:ext>
            </a:extLst>
          </p:cNvPr>
          <p:cNvGrpSpPr/>
          <p:nvPr/>
        </p:nvGrpSpPr>
        <p:grpSpPr>
          <a:xfrm>
            <a:off x="2098332" y="4277281"/>
            <a:ext cx="2435192" cy="488513"/>
            <a:chOff x="2098332" y="3696022"/>
            <a:chExt cx="2435192" cy="4885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B1357-739C-A272-941B-5C971293A535}"/>
                </a:ext>
              </a:extLst>
            </p:cNvPr>
            <p:cNvSpPr txBox="1"/>
            <p:nvPr/>
          </p:nvSpPr>
          <p:spPr>
            <a:xfrm>
              <a:off x="2098332" y="3696022"/>
              <a:ext cx="98776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적용 </a:t>
              </a:r>
              <a:r>
                <a:rPr kumimoji="1" lang="ko-KR" altLang="en-US" sz="800" b="1" kern="1200" spc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부서 </a:t>
              </a:r>
              <a:r>
                <a:rPr kumimoji="1" lang="ko-KR" altLang="en-US" sz="800" b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선택</a:t>
              </a:r>
              <a:endParaRPr lang="ko-KR" altLang="en-US" sz="800" b="1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3476AC5-D123-FCD7-842E-F77B1CDFC876}"/>
                </a:ext>
              </a:extLst>
            </p:cNvPr>
            <p:cNvGrpSpPr/>
            <p:nvPr/>
          </p:nvGrpSpPr>
          <p:grpSpPr>
            <a:xfrm>
              <a:off x="2293462" y="3959167"/>
              <a:ext cx="2240062" cy="225368"/>
              <a:chOff x="2293462" y="3959167"/>
              <a:chExt cx="2240062" cy="225368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9F69247-FD45-0F3D-DCA1-9436B04C249A}"/>
                  </a:ext>
                </a:extLst>
              </p:cNvPr>
              <p:cNvGrpSpPr/>
              <p:nvPr/>
            </p:nvGrpSpPr>
            <p:grpSpPr>
              <a:xfrm>
                <a:off x="2369653" y="4004809"/>
                <a:ext cx="670205" cy="134085"/>
                <a:chOff x="2507283" y="4022346"/>
                <a:chExt cx="670205" cy="134085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FCEAF992-FE2C-C4F0-BFA6-160CAFA39D46}"/>
                    </a:ext>
                  </a:extLst>
                </p:cNvPr>
                <p:cNvSpPr/>
                <p:nvPr/>
              </p:nvSpPr>
              <p:spPr bwMode="auto">
                <a:xfrm>
                  <a:off x="2507283" y="4022346"/>
                  <a:ext cx="531192" cy="1340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SQ1</a:t>
                  </a: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090DADF-DB8A-E081-BB51-EBC89A521A9A}"/>
                    </a:ext>
                  </a:extLst>
                </p:cNvPr>
                <p:cNvSpPr/>
                <p:nvPr/>
              </p:nvSpPr>
              <p:spPr bwMode="auto">
                <a:xfrm>
                  <a:off x="3038475" y="4022346"/>
                  <a:ext cx="139013" cy="1340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X</a:t>
                  </a:r>
                  <a:endPara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72" name="Text Box">
                <a:extLst>
                  <a:ext uri="{FF2B5EF4-FFF2-40B4-BE49-F238E27FC236}">
                    <a16:creationId xmlns:a16="http://schemas.microsoft.com/office/drawing/2014/main" id="{4EDD48F7-9A4F-9156-BFEE-BDFE6B3B9B07}"/>
                  </a:ext>
                </a:extLst>
              </p:cNvPr>
              <p:cNvSpPr/>
              <p:nvPr/>
            </p:nvSpPr>
            <p:spPr>
              <a:xfrm>
                <a:off x="2293462" y="3959167"/>
                <a:ext cx="2240062" cy="2253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SQ1</a:t>
                </a:r>
              </a:p>
            </p:txBody>
          </p:sp>
          <p:sp>
            <p:nvSpPr>
              <p:cNvPr id="74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A804DB2-D7FD-41A7-9C64-74CC43B458FA}"/>
                  </a:ext>
                </a:extLst>
              </p:cNvPr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 bwMode="auto">
              <a:xfrm flipH="1">
                <a:off x="4415655" y="4053763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 cap="sq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666CB1-7773-11F2-EAF9-00D6751F6D1F}"/>
              </a:ext>
            </a:extLst>
          </p:cNvPr>
          <p:cNvSpPr/>
          <p:nvPr/>
        </p:nvSpPr>
        <p:spPr>
          <a:xfrm>
            <a:off x="5681990" y="682035"/>
            <a:ext cx="5526494" cy="8272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팝업 </a:t>
            </a: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case 5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화면과 동일하게 구성 필요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ECEFC6-C8CD-42EC-C3A3-CA27358D1E48}"/>
              </a:ext>
            </a:extLst>
          </p:cNvPr>
          <p:cNvSpPr/>
          <p:nvPr/>
        </p:nvSpPr>
        <p:spPr>
          <a:xfrm>
            <a:off x="2071368" y="1818230"/>
            <a:ext cx="4789027" cy="313726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46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VacationSetting02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4810" cy="215444"/>
          </a:xfrm>
        </p:spPr>
        <p:txBody>
          <a:bodyPr/>
          <a:lstStyle/>
          <a:p>
            <a:r>
              <a:rPr lang="en-US" altLang="ko-KR" dirty="0"/>
              <a:t>vcst02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휴가 발생 관리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962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strike="sngStrik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10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0218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454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531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129849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 기본정보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93506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 시간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503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 발생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987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비밀번호 변경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37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공휴일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0039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그룹권한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7844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DDB775-4802-6920-52B4-F2C97081B172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55" name="Bell">
            <a:extLst>
              <a:ext uri="{FF2B5EF4-FFF2-40B4-BE49-F238E27FC236}">
                <a16:creationId xmlns:a16="http://schemas.microsoft.com/office/drawing/2014/main" id="{47D1818C-D22D-87E1-A775-05E38123E1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570BC39-2767-FA68-0956-B032D2F7E0C4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텍스트 개체 틀 5">
            <a:extLst>
              <a:ext uri="{FF2B5EF4-FFF2-40B4-BE49-F238E27FC236}">
                <a16:creationId xmlns:a16="http://schemas.microsoft.com/office/drawing/2014/main" id="{34B523C5-DE68-CAB3-04F0-AEF0F5216906}"/>
              </a:ext>
            </a:extLst>
          </p:cNvPr>
          <p:cNvSpPr txBox="1">
            <a:spLocks/>
          </p:cNvSpPr>
          <p:nvPr/>
        </p:nvSpPr>
        <p:spPr>
          <a:xfrm>
            <a:off x="9631204" y="1098397"/>
            <a:ext cx="2388999" cy="21544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557171" indent="-21429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186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060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2934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808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682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557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431" indent="-171437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휴가 발생 관리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8602B6-0542-A97F-3639-08C5EC1A23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32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D4167421-DF87-0D92-F9A4-AE8150820DA0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Create">
              <a:extLst>
                <a:ext uri="{FF2B5EF4-FFF2-40B4-BE49-F238E27FC236}">
                  <a16:creationId xmlns:a16="http://schemas.microsoft.com/office/drawing/2014/main" id="{E3FC67EF-4135-95BC-1FBE-EC3ABE4766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3A49319B-FD62-54D5-FA36-E2168D1DEAAD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발생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FD16C235-2F05-927C-9152-DD3FE29B2F9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일괄 발생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8F75A93-68A3-9F4E-995D-26CDA1F5008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2BE070-3A5E-7E1B-F28D-ED34DAF052DF}"/>
              </a:ext>
            </a:extLst>
          </p:cNvPr>
          <p:cNvGrpSpPr/>
          <p:nvPr/>
        </p:nvGrpSpPr>
        <p:grpSpPr>
          <a:xfrm>
            <a:off x="1846847" y="1271790"/>
            <a:ext cx="1039900" cy="225703"/>
            <a:chOff x="2176274" y="1671783"/>
            <a:chExt cx="1039900" cy="225703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9E3CCE8C-CA16-D3BA-BC8D-CCFBFF4DBD9E}"/>
                </a:ext>
              </a:extLst>
            </p:cNvPr>
            <p:cNvSpPr/>
            <p:nvPr/>
          </p:nvSpPr>
          <p:spPr>
            <a:xfrm>
              <a:off x="2787005" y="1671783"/>
              <a:ext cx="429169" cy="2257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2022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년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33212D-E498-04ED-8D1D-3F7AB0F2C224}"/>
                </a:ext>
              </a:extLst>
            </p:cNvPr>
            <p:cNvSpPr txBox="1"/>
            <p:nvPr/>
          </p:nvSpPr>
          <p:spPr>
            <a:xfrm>
              <a:off x="2176274" y="1676912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발생연도 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72564FE-DC69-5990-9BBC-7E2408CB0C2D}"/>
              </a:ext>
            </a:extLst>
          </p:cNvPr>
          <p:cNvSpPr txBox="1"/>
          <p:nvPr/>
        </p:nvSpPr>
        <p:spPr>
          <a:xfrm>
            <a:off x="1846847" y="2379910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미리보기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800" dirty="0"/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A06C78C-E2CF-11D9-1635-307D5B71BEEA}"/>
              </a:ext>
            </a:extLst>
          </p:cNvPr>
          <p:cNvGraphicFramePr>
            <a:graphicFrameLocks noGrp="1"/>
          </p:cNvGraphicFramePr>
          <p:nvPr/>
        </p:nvGraphicFramePr>
        <p:xfrm>
          <a:off x="1691648" y="2706083"/>
          <a:ext cx="7068331" cy="513702"/>
        </p:xfrm>
        <a:graphic>
          <a:graphicData uri="http://schemas.openxmlformats.org/drawingml/2006/table">
            <a:tbl>
              <a:tblPr/>
              <a:tblGrid>
                <a:gridCol w="1166422">
                  <a:extLst>
                    <a:ext uri="{9D8B030D-6E8A-4147-A177-3AD203B41FA5}">
                      <a16:colId xmlns:a16="http://schemas.microsoft.com/office/drawing/2014/main" val="1669411747"/>
                    </a:ext>
                  </a:extLst>
                </a:gridCol>
                <a:gridCol w="1634988">
                  <a:extLst>
                    <a:ext uri="{9D8B030D-6E8A-4147-A177-3AD203B41FA5}">
                      <a16:colId xmlns:a16="http://schemas.microsoft.com/office/drawing/2014/main" val="2026832170"/>
                    </a:ext>
                  </a:extLst>
                </a:gridCol>
                <a:gridCol w="2153401">
                  <a:extLst>
                    <a:ext uri="{9D8B030D-6E8A-4147-A177-3AD203B41FA5}">
                      <a16:colId xmlns:a16="http://schemas.microsoft.com/office/drawing/2014/main" val="210912566"/>
                    </a:ext>
                  </a:extLst>
                </a:gridCol>
                <a:gridCol w="2113520">
                  <a:extLst>
                    <a:ext uri="{9D8B030D-6E8A-4147-A177-3AD203B41FA5}">
                      <a16:colId xmlns:a16="http://schemas.microsoft.com/office/drawing/2014/main" val="1714251840"/>
                    </a:ext>
                  </a:extLst>
                </a:gridCol>
              </a:tblGrid>
              <a:tr h="32286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입사일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62256"/>
                  </a:ext>
                </a:extLst>
              </a:tr>
              <a:tr h="19083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발생대상 조건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휴가이름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휴가일수를 설정해주세요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4802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F6A287-23E7-BC12-7147-A39D1B561750}"/>
              </a:ext>
            </a:extLst>
          </p:cNvPr>
          <p:cNvGrpSpPr/>
          <p:nvPr/>
        </p:nvGrpSpPr>
        <p:grpSpPr>
          <a:xfrm>
            <a:off x="9303708" y="4813754"/>
            <a:ext cx="1713542" cy="515892"/>
            <a:chOff x="9303708" y="4813754"/>
            <a:chExt cx="1713542" cy="515892"/>
          </a:xfrm>
        </p:grpSpPr>
        <p:sp>
          <p:nvSpPr>
            <p:cNvPr id="49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05D10FB5-0FF8-581E-1FE5-E119D7AFB452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10E567A-940D-BF44-578B-8FC1D59E881F}"/>
                </a:ext>
              </a:extLst>
            </p:cNvPr>
            <p:cNvSpPr/>
            <p:nvPr/>
          </p:nvSpPr>
          <p:spPr bwMode="auto">
            <a:xfrm>
              <a:off x="9303708" y="5000352"/>
              <a:ext cx="1713542" cy="32929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AA7FB08-0981-4981-6FD9-A81437CCE074}"/>
              </a:ext>
            </a:extLst>
          </p:cNvPr>
          <p:cNvGrpSpPr/>
          <p:nvPr/>
        </p:nvGrpSpPr>
        <p:grpSpPr>
          <a:xfrm>
            <a:off x="9303708" y="5493856"/>
            <a:ext cx="1713542" cy="399958"/>
            <a:chOff x="9335463" y="5493856"/>
            <a:chExt cx="1713542" cy="399958"/>
          </a:xfrm>
        </p:grpSpPr>
        <p:sp>
          <p:nvSpPr>
            <p:cNvPr id="53" name="Button">
              <a:hlinkClick r:id="rId6" action="ppaction://hlinksldjump"/>
              <a:extLst>
                <a:ext uri="{FF2B5EF4-FFF2-40B4-BE49-F238E27FC236}">
                  <a16:creationId xmlns:a16="http://schemas.microsoft.com/office/drawing/2014/main" id="{ED73199C-9CE9-C935-9D67-D599DF7EF241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조건선택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44B6C32-0812-9423-C5C4-C8539D22A916}"/>
                </a:ext>
              </a:extLst>
            </p:cNvPr>
            <p:cNvSpPr/>
            <p:nvPr/>
          </p:nvSpPr>
          <p:spPr bwMode="auto">
            <a:xfrm>
              <a:off x="9335463" y="5680454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입사일 기준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 이상인 직원  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BC7D791-7290-2B42-AE1E-6E21B0DA9EC8}"/>
              </a:ext>
            </a:extLst>
          </p:cNvPr>
          <p:cNvSpPr txBox="1"/>
          <p:nvPr/>
        </p:nvSpPr>
        <p:spPr>
          <a:xfrm>
            <a:off x="1846847" y="1635017"/>
            <a:ext cx="27268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발생대상 </a:t>
            </a:r>
            <a:r>
              <a:rPr kumimoji="1"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조건                          ○ 직원 선택 </a:t>
            </a:r>
            <a:endParaRPr lang="ko-KR" altLang="en-US" sz="800" dirty="0"/>
          </a:p>
        </p:txBody>
      </p:sp>
      <p:sp>
        <p:nvSpPr>
          <p:cNvPr id="58" name="Button">
            <a:hlinkClick r:id="rId6" action="ppaction://hlinksldjump"/>
            <a:extLst>
              <a:ext uri="{FF2B5EF4-FFF2-40B4-BE49-F238E27FC236}">
                <a16:creationId xmlns:a16="http://schemas.microsoft.com/office/drawing/2014/main" id="{3B57C145-90EB-5F27-A544-C846A56AD547}"/>
              </a:ext>
            </a:extLst>
          </p:cNvPr>
          <p:cNvSpPr/>
          <p:nvPr/>
        </p:nvSpPr>
        <p:spPr>
          <a:xfrm>
            <a:off x="2871064" y="1652739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조건선택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C997A8-6526-9EA2-7364-782C742A4FE0}"/>
              </a:ext>
            </a:extLst>
          </p:cNvPr>
          <p:cNvGrpSpPr/>
          <p:nvPr/>
        </p:nvGrpSpPr>
        <p:grpSpPr>
          <a:xfrm>
            <a:off x="1846847" y="2023597"/>
            <a:ext cx="5054474" cy="215444"/>
            <a:chOff x="1846847" y="1937143"/>
            <a:chExt cx="5054474" cy="2154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AC6059-88E0-EE6B-ED1B-4ACA4C3E5EA5}"/>
                </a:ext>
              </a:extLst>
            </p:cNvPr>
            <p:cNvSpPr txBox="1"/>
            <p:nvPr/>
          </p:nvSpPr>
          <p:spPr>
            <a:xfrm>
              <a:off x="1846847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휴가이름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A56E691-1F8F-0E02-4C2C-917E2360C3D1}"/>
                </a:ext>
              </a:extLst>
            </p:cNvPr>
            <p:cNvSpPr/>
            <p:nvPr/>
          </p:nvSpPr>
          <p:spPr bwMode="auto">
            <a:xfrm>
              <a:off x="2457578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창립기념 포상휴가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62B1B1-46B3-46C2-D9C4-A0793B715525}"/>
                </a:ext>
              </a:extLst>
            </p:cNvPr>
            <p:cNvSpPr txBox="1"/>
            <p:nvPr/>
          </p:nvSpPr>
          <p:spPr>
            <a:xfrm>
              <a:off x="4577048" y="1937143"/>
              <a:ext cx="6898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휴가일수 </a:t>
              </a:r>
              <a:r>
                <a:rPr kumimoji="1"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8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E8CED8C-C28D-635F-68EF-153A9E8D1DE2}"/>
                </a:ext>
              </a:extLst>
            </p:cNvPr>
            <p:cNvSpPr/>
            <p:nvPr/>
          </p:nvSpPr>
          <p:spPr bwMode="auto">
            <a:xfrm>
              <a:off x="5187779" y="1938185"/>
              <a:ext cx="1713542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1.0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Button">
            <a:extLst>
              <a:ext uri="{FF2B5EF4-FFF2-40B4-BE49-F238E27FC236}">
                <a16:creationId xmlns:a16="http://schemas.microsoft.com/office/drawing/2014/main" id="{95871005-6B3E-A53F-FE32-47C7AAE1B340}"/>
              </a:ext>
            </a:extLst>
          </p:cNvPr>
          <p:cNvSpPr/>
          <p:nvPr/>
        </p:nvSpPr>
        <p:spPr>
          <a:xfrm>
            <a:off x="8202073" y="580723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휴가</a:t>
            </a:r>
            <a:r>
              <a:rPr kumimoji="1"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en-US" sz="7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B6908AD8-CE61-0B54-9536-B7B94B2348A5}"/>
              </a:ext>
            </a:extLst>
          </p:cNvPr>
          <p:cNvSpPr/>
          <p:nvPr/>
        </p:nvSpPr>
        <p:spPr>
          <a:xfrm>
            <a:off x="7146003" y="204394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</a:t>
            </a:r>
            <a:endParaRPr kumimoji="1" 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DCB400A4-4D75-FEA0-E8F9-48B6D7963FCF}"/>
              </a:ext>
            </a:extLst>
          </p:cNvPr>
          <p:cNvSpPr/>
          <p:nvPr/>
        </p:nvSpPr>
        <p:spPr>
          <a:xfrm>
            <a:off x="4409257" y="1654052"/>
            <a:ext cx="816558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직원 선택  ▼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6D1671-98D2-3C20-3866-7E299FECD02E}"/>
              </a:ext>
            </a:extLst>
          </p:cNvPr>
          <p:cNvSpPr txBox="1"/>
          <p:nvPr/>
        </p:nvSpPr>
        <p:spPr>
          <a:xfrm>
            <a:off x="6422468" y="5390636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1686304-EE06-FD3A-64F8-07A76488D8D9}"/>
              </a:ext>
            </a:extLst>
          </p:cNvPr>
          <p:cNvGrpSpPr/>
          <p:nvPr/>
        </p:nvGrpSpPr>
        <p:grpSpPr>
          <a:xfrm>
            <a:off x="7683103" y="5421082"/>
            <a:ext cx="706877" cy="154553"/>
            <a:chOff x="7723967" y="6533213"/>
            <a:chExt cx="706877" cy="15455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CB49792-58AF-8686-DB81-720ED1B113C0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1D62D28D-5AB7-F0F5-C9AE-C5F5AE5BF473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8AFDE952-655C-3285-9841-5FD3C9E65019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E251DF-1BB2-B29D-CD79-C7839CCFC92C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16444C-8EEC-44D1-7AC2-15818CA13EDC}"/>
              </a:ext>
            </a:extLst>
          </p:cNvPr>
          <p:cNvGrpSpPr/>
          <p:nvPr/>
        </p:nvGrpSpPr>
        <p:grpSpPr>
          <a:xfrm>
            <a:off x="1692457" y="5419628"/>
            <a:ext cx="797138" cy="154553"/>
            <a:chOff x="1627106" y="6028449"/>
            <a:chExt cx="797138" cy="15455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821FA46-DEBE-1ECD-EC13-67BA3397B228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C6F4E5C-8ED7-273B-022A-79070A5AE837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CDC3289-ED40-1099-B949-6DF1FF7FC37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4D3F47-138F-BF82-68E2-44D347FB6C2E}"/>
              </a:ext>
            </a:extLst>
          </p:cNvPr>
          <p:cNvSpPr/>
          <p:nvPr/>
        </p:nvSpPr>
        <p:spPr>
          <a:xfrm>
            <a:off x="5959728" y="3166125"/>
            <a:ext cx="5526494" cy="8272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탭 선택 영역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목록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(grid) 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이전까지 화면과 동일하게 적용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22CE2D-9593-3C27-BA78-2C65B5E3EA31}"/>
              </a:ext>
            </a:extLst>
          </p:cNvPr>
          <p:cNvSpPr/>
          <p:nvPr/>
        </p:nvSpPr>
        <p:spPr>
          <a:xfrm>
            <a:off x="2095819" y="74109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4F6CF0-1AD3-DDE4-0733-064770A7D300}"/>
              </a:ext>
            </a:extLst>
          </p:cNvPr>
          <p:cNvSpPr/>
          <p:nvPr/>
        </p:nvSpPr>
        <p:spPr>
          <a:xfrm>
            <a:off x="1588169" y="1179439"/>
            <a:ext cx="7116548" cy="141590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145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HeadCommute01(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29312" cy="215444"/>
          </a:xfrm>
        </p:spPr>
        <p:txBody>
          <a:bodyPr/>
          <a:lstStyle/>
          <a:p>
            <a:r>
              <a:rPr lang="en-US" altLang="ko-KR" dirty="0"/>
              <a:t>hcmt01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21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생략된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디스크립션은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tcmt01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tcmt04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조회조건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tcmt01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tcmt04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7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 및 하위 팀 선택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옵션값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조직도에서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QA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사업실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조직 정보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담당 실 정보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([1], [2])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[5], 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날짜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각각 해당 조회 날짜의 인원 카운트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통계 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실원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조건에 따른 해당 실 전원의 출퇴근 현황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tcmt01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비교했을 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 사이에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컬럼 추가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- 48p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행 색상 변경 기준 적용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 err="1"/>
              <a:t>실원</a:t>
            </a:r>
            <a:r>
              <a:rPr lang="ko-KR" altLang="en-US" dirty="0"/>
              <a:t>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177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E396DA2-D5E0-832B-0DDE-FCD732AF7446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77" name="Profile Icon">
              <a:extLst>
                <a:ext uri="{FF2B5EF4-FFF2-40B4-BE49-F238E27FC236}">
                  <a16:creationId xmlns:a16="http://schemas.microsoft.com/office/drawing/2014/main" id="{289FBBED-A7FA-2C15-91F8-02C2D3D3DE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2E3859-9627-A513-DD4E-BF705E84F58C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이현수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C46AA-6351-ADDD-60A5-1E995D4D3AE0}"/>
              </a:ext>
            </a:extLst>
          </p:cNvPr>
          <p:cNvSpPr txBox="1"/>
          <p:nvPr/>
        </p:nvSpPr>
        <p:spPr>
          <a:xfrm>
            <a:off x="6534192" y="497420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sp>
        <p:nvSpPr>
          <p:cNvPr id="104" name="Bell">
            <a:extLst>
              <a:ext uri="{FF2B5EF4-FFF2-40B4-BE49-F238E27FC236}">
                <a16:creationId xmlns:a16="http://schemas.microsoft.com/office/drawing/2014/main" id="{8FA78C18-16A5-79BD-F6A3-7D4504B385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777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B21C5D0-8B24-6B62-41CD-61E3AFE439B1}"/>
              </a:ext>
            </a:extLst>
          </p:cNvPr>
          <p:cNvSpPr/>
          <p:nvPr/>
        </p:nvSpPr>
        <p:spPr bwMode="auto">
          <a:xfrm>
            <a:off x="6364027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A754A4B-9146-2A56-EC10-DD5783C97AA5}"/>
              </a:ext>
            </a:extLst>
          </p:cNvPr>
          <p:cNvSpPr/>
          <p:nvPr/>
        </p:nvSpPr>
        <p:spPr bwMode="auto">
          <a:xfrm>
            <a:off x="11182710" y="6153618"/>
            <a:ext cx="759941" cy="130969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 Box">
            <a:extLst>
              <a:ext uri="{FF2B5EF4-FFF2-40B4-BE49-F238E27FC236}">
                <a16:creationId xmlns:a16="http://schemas.microsoft.com/office/drawing/2014/main" id="{F6B2FFD7-8ECB-9ACF-F2A5-1BC5CCF232D8}"/>
              </a:ext>
            </a:extLst>
          </p:cNvPr>
          <p:cNvSpPr/>
          <p:nvPr/>
        </p:nvSpPr>
        <p:spPr>
          <a:xfrm>
            <a:off x="11182710" y="5529805"/>
            <a:ext cx="759940" cy="225703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Arrow Dow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026C8C25-4DE3-A0A8-A194-63F9ED27FD2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11832510" y="5624568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BDFBC82-E45B-62C4-45C5-204D8DE669BB}"/>
              </a:ext>
            </a:extLst>
          </p:cNvPr>
          <p:cNvSpPr/>
          <p:nvPr/>
        </p:nvSpPr>
        <p:spPr bwMode="auto">
          <a:xfrm>
            <a:off x="11182710" y="5755507"/>
            <a:ext cx="759941" cy="52908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전체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실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실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altLang="ko-KR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E4A6FEA-E5A9-C0B6-BD9D-A219804679ED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B534350-C115-19FE-2E70-2796AB076D32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67450C12-09FF-7DCF-B1A1-F1674B5A3FC0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FBED2C3B-80A7-E7C3-AA17-550305F85AD0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DAC4C0E2-A5D7-9A51-4F35-7EC7E5570548}"/>
              </a:ext>
            </a:extLst>
          </p:cNvPr>
          <p:cNvGraphicFramePr>
            <a:graphicFrameLocks noGrp="1"/>
          </p:cNvGraphicFramePr>
          <p:nvPr/>
        </p:nvGraphicFramePr>
        <p:xfrm>
          <a:off x="1587179" y="2650194"/>
          <a:ext cx="719029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521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24050882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960619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강진희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(p)61.75.21.216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김근호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8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(p)61.75.21.218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963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304447"/>
                  </a:ext>
                </a:extLst>
              </a:tr>
            </a:tbl>
          </a:graphicData>
        </a:graphic>
      </p:graphicFrame>
      <p:sp>
        <p:nvSpPr>
          <p:cNvPr id="132" name="Search">
            <a:extLst>
              <a:ext uri="{FF2B5EF4-FFF2-40B4-BE49-F238E27FC236}">
                <a16:creationId xmlns:a16="http://schemas.microsoft.com/office/drawing/2014/main" id="{D0C51C11-D400-0E5A-DFC2-E3FE268430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4381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Search">
            <a:extLst>
              <a:ext uri="{FF2B5EF4-FFF2-40B4-BE49-F238E27FC236}">
                <a16:creationId xmlns:a16="http://schemas.microsoft.com/office/drawing/2014/main" id="{38DEBFA4-3383-7F91-DA5E-FBAB48F021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91907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Search">
            <a:extLst>
              <a:ext uri="{FF2B5EF4-FFF2-40B4-BE49-F238E27FC236}">
                <a16:creationId xmlns:a16="http://schemas.microsoft.com/office/drawing/2014/main" id="{C3FA059E-D92F-1DC9-8001-3749EB48DE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739821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Search">
            <a:extLst>
              <a:ext uri="{FF2B5EF4-FFF2-40B4-BE49-F238E27FC236}">
                <a16:creationId xmlns:a16="http://schemas.microsoft.com/office/drawing/2014/main" id="{0938F4EE-8901-59AF-E6B2-7D686D6ED3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89222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Search">
            <a:extLst>
              <a:ext uri="{FF2B5EF4-FFF2-40B4-BE49-F238E27FC236}">
                <a16:creationId xmlns:a16="http://schemas.microsoft.com/office/drawing/2014/main" id="{2B19C13D-ED83-6E45-7078-B042465B0F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18632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Search">
            <a:extLst>
              <a:ext uri="{FF2B5EF4-FFF2-40B4-BE49-F238E27FC236}">
                <a16:creationId xmlns:a16="http://schemas.microsoft.com/office/drawing/2014/main" id="{8E10410D-BCFE-4840-4B28-6A51222EBC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369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Search">
            <a:extLst>
              <a:ext uri="{FF2B5EF4-FFF2-40B4-BE49-F238E27FC236}">
                <a16:creationId xmlns:a16="http://schemas.microsoft.com/office/drawing/2014/main" id="{9BE268F0-7F14-43E6-5959-79AF36B851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2540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earch">
            <a:extLst>
              <a:ext uri="{FF2B5EF4-FFF2-40B4-BE49-F238E27FC236}">
                <a16:creationId xmlns:a16="http://schemas.microsoft.com/office/drawing/2014/main" id="{F0E337B7-2244-6704-8A62-91E7E3FF0F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93892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Search">
            <a:extLst>
              <a:ext uri="{FF2B5EF4-FFF2-40B4-BE49-F238E27FC236}">
                <a16:creationId xmlns:a16="http://schemas.microsoft.com/office/drawing/2014/main" id="{86EFB29C-B9EB-BAC5-7F9A-3560CA388E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36184" y="291138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05EE4D4-D7E6-961B-DB7E-CB80634BF906}"/>
              </a:ext>
            </a:extLst>
          </p:cNvPr>
          <p:cNvSpPr txBox="1"/>
          <p:nvPr/>
        </p:nvSpPr>
        <p:spPr>
          <a:xfrm>
            <a:off x="1595000" y="2400516"/>
            <a:ext cx="47126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r>
              <a:rPr kumimoji="1"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72" name="Text Box">
            <a:extLst>
              <a:ext uri="{FF2B5EF4-FFF2-40B4-BE49-F238E27FC236}">
                <a16:creationId xmlns:a16="http://schemas.microsoft.com/office/drawing/2014/main" id="{5381348D-3722-68FC-1EE3-706AF935A4AA}"/>
              </a:ext>
            </a:extLst>
          </p:cNvPr>
          <p:cNvSpPr/>
          <p:nvPr/>
        </p:nvSpPr>
        <p:spPr>
          <a:xfrm>
            <a:off x="6647518" y="1019344"/>
            <a:ext cx="759940" cy="225703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Arrow Dow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D20AB71-4C21-3444-C62A-7D3963DA986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7297318" y="1114107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Search">
            <a:extLst>
              <a:ext uri="{FF2B5EF4-FFF2-40B4-BE49-F238E27FC236}">
                <a16:creationId xmlns:a16="http://schemas.microsoft.com/office/drawing/2014/main" id="{5EEC4249-A8F6-9BFD-DB5B-61BDAE7FFA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6537" y="291525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E1757AC-322A-5E02-C4B7-71A934BF1449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89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181B66BB-F9A0-9C37-1A1B-42BA8453549C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Create">
              <a:extLst>
                <a:ext uri="{FF2B5EF4-FFF2-40B4-BE49-F238E27FC236}">
                  <a16:creationId xmlns:a16="http://schemas.microsoft.com/office/drawing/2014/main" id="{22571275-5742-9124-57C6-B18FCCAE627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D47CA94F-B779-4D54-4CA6-AEAA6D41E3D7}"/>
              </a:ext>
            </a:extLst>
          </p:cNvPr>
          <p:cNvGrpSpPr/>
          <p:nvPr/>
        </p:nvGrpSpPr>
        <p:grpSpPr>
          <a:xfrm>
            <a:off x="2571078" y="1026732"/>
            <a:ext cx="3636263" cy="215444"/>
            <a:chOff x="2571078" y="1229826"/>
            <a:chExt cx="3636263" cy="215444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419BCB99-E408-BBB2-349A-A81A9FEB73D3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7F0121E-5042-1E2D-16A6-D3CC6418F28C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89BA7E2F-AC51-1B3E-53AF-D3688EA5F052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15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일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(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수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)</a:t>
                  </a:r>
                  <a:endPara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7E8072F2-6B4A-F08E-A7AA-1CCA63C03B96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87B3CA56-2B2F-3389-3450-685435209D92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16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50CF958-89BC-0733-8E0E-C3CE91A1355C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1BB31E2-CBD2-6079-CE5F-32258B423DAC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● 하루     ○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Button">
            <a:extLst>
              <a:ext uri="{FF2B5EF4-FFF2-40B4-BE49-F238E27FC236}">
                <a16:creationId xmlns:a16="http://schemas.microsoft.com/office/drawing/2014/main" id="{798B81AD-E788-5466-A6B2-F02596B6F70E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8D100E7-CCE4-3D30-C48D-38206B9888D9}"/>
              </a:ext>
            </a:extLst>
          </p:cNvPr>
          <p:cNvSpPr/>
          <p:nvPr/>
        </p:nvSpPr>
        <p:spPr bwMode="auto">
          <a:xfrm>
            <a:off x="2571078" y="994725"/>
            <a:ext cx="3699807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페이지 연결자 21">
            <a:extLst>
              <a:ext uri="{FF2B5EF4-FFF2-40B4-BE49-F238E27FC236}">
                <a16:creationId xmlns:a16="http://schemas.microsoft.com/office/drawing/2014/main" id="{CAFE40D9-7F48-D6E9-8830-FFF57761984A}"/>
              </a:ext>
            </a:extLst>
          </p:cNvPr>
          <p:cNvSpPr/>
          <p:nvPr/>
        </p:nvSpPr>
        <p:spPr>
          <a:xfrm>
            <a:off x="11864514" y="5434740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8C83A22-EF92-F7F0-E70A-21F70E878261}"/>
              </a:ext>
            </a:extLst>
          </p:cNvPr>
          <p:cNvSpPr/>
          <p:nvPr/>
        </p:nvSpPr>
        <p:spPr bwMode="auto">
          <a:xfrm>
            <a:off x="1555418" y="1396813"/>
            <a:ext cx="7278769" cy="7977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5F90BD1-E024-C998-88EF-95260499EB33}"/>
              </a:ext>
            </a:extLst>
          </p:cNvPr>
          <p:cNvGrpSpPr/>
          <p:nvPr/>
        </p:nvGrpSpPr>
        <p:grpSpPr>
          <a:xfrm>
            <a:off x="1595000" y="1453557"/>
            <a:ext cx="7169602" cy="679787"/>
            <a:chOff x="404109" y="1450363"/>
            <a:chExt cx="8360493" cy="67978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A62ED7A-5E3C-974E-027A-E62C03CE1836}"/>
                </a:ext>
              </a:extLst>
            </p:cNvPr>
            <p:cNvSpPr/>
            <p:nvPr/>
          </p:nvSpPr>
          <p:spPr bwMode="auto">
            <a:xfrm>
              <a:off x="404109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BA07CA0-A672-A76E-3EE1-09622CBD3ECC}"/>
                </a:ext>
              </a:extLst>
            </p:cNvPr>
            <p:cNvSpPr/>
            <p:nvPr/>
          </p:nvSpPr>
          <p:spPr bwMode="auto">
            <a:xfrm>
              <a:off x="159824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재택중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3441124-DA28-62B6-6AA4-F728D1E35822}"/>
                </a:ext>
              </a:extLst>
            </p:cNvPr>
            <p:cNvSpPr/>
            <p:nvPr/>
          </p:nvSpPr>
          <p:spPr bwMode="auto">
            <a:xfrm>
              <a:off x="399936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20CF0CF-4C83-5965-3214-52761DB5F622}"/>
                </a:ext>
              </a:extLst>
            </p:cNvPr>
            <p:cNvSpPr/>
            <p:nvPr/>
          </p:nvSpPr>
          <p:spPr bwMode="auto">
            <a:xfrm>
              <a:off x="280012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D3388AE-0A55-79F2-8587-2E52681679EA}"/>
                </a:ext>
              </a:extLst>
            </p:cNvPr>
            <p:cNvSpPr/>
            <p:nvPr/>
          </p:nvSpPr>
          <p:spPr bwMode="auto">
            <a:xfrm>
              <a:off x="6421738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E99EE2A-486F-A9F4-C63D-3A424EBFBAED}"/>
                </a:ext>
              </a:extLst>
            </p:cNvPr>
            <p:cNvSpPr/>
            <p:nvPr/>
          </p:nvSpPr>
          <p:spPr bwMode="auto">
            <a:xfrm>
              <a:off x="762993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7DB1288-61F4-985E-A64F-C28922DF12C5}"/>
                </a:ext>
              </a:extLst>
            </p:cNvPr>
            <p:cNvSpPr/>
            <p:nvPr/>
          </p:nvSpPr>
          <p:spPr bwMode="auto">
            <a:xfrm>
              <a:off x="5210550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업무종료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64CF72C-052F-1B9B-621B-33DBB5FC03BC}"/>
              </a:ext>
            </a:extLst>
          </p:cNvPr>
          <p:cNvCxnSpPr>
            <a:cxnSpLocks/>
          </p:cNvCxnSpPr>
          <p:nvPr/>
        </p:nvCxnSpPr>
        <p:spPr>
          <a:xfrm>
            <a:off x="1587179" y="1331795"/>
            <a:ext cx="717742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12034F5-FF3D-2753-6871-351AE18C8773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21062C0C-4AF3-1581-0960-57E66C0DC520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2C042EB-9474-7A18-FC3F-B8065AD5D255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05F1D4EE-B8C1-E352-0956-1B815DC5F002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55D360C0-870C-6C32-78F1-4292A81D3C6A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5" name="사각형: 둥근 모서리 154">
                <a:extLst>
                  <a:ext uri="{FF2B5EF4-FFF2-40B4-BE49-F238E27FC236}">
                    <a16:creationId xmlns:a16="http://schemas.microsoft.com/office/drawing/2014/main" id="{23E0979E-BEA4-24C3-C257-C2E0F45A09D0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FBADF01-3C86-6018-F913-380A2D189769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FFCC08-D05B-4823-15D9-AD85C5099CC0}"/>
              </a:ext>
            </a:extLst>
          </p:cNvPr>
          <p:cNvSpPr/>
          <p:nvPr/>
        </p:nvSpPr>
        <p:spPr>
          <a:xfrm>
            <a:off x="2392138" y="3019185"/>
            <a:ext cx="5526494" cy="11802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최</a:t>
            </a:r>
            <a:r>
              <a:rPr kumimoji="1" lang="ko-Kore-KR" altLang="en-US" sz="1100" dirty="0">
                <a:solidFill>
                  <a:schemeClr val="tx1"/>
                </a:solidFill>
                <a:latin typeface="+mj-ea"/>
                <a:ea typeface="+mj-ea"/>
              </a:rPr>
              <a:t>상단</a:t>
            </a:r>
            <a:endParaRPr kumimoji="1" lang="en-US" altLang="ko-Kore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하루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월간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기간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라디오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중간에 달력 선택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UI(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이전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다음 포함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우측에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콤보박스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통계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카운팅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정보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브라우저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resize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고려해서 보여줄지 검토 필요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9F9C18-42B1-0195-E24E-887B3E871CC2}"/>
              </a:ext>
            </a:extLst>
          </p:cNvPr>
          <p:cNvSpPr/>
          <p:nvPr/>
        </p:nvSpPr>
        <p:spPr>
          <a:xfrm>
            <a:off x="3327503" y="862427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68E5D0-3B2A-13C9-7C8A-6F747D033162}"/>
              </a:ext>
            </a:extLst>
          </p:cNvPr>
          <p:cNvSpPr/>
          <p:nvPr/>
        </p:nvSpPr>
        <p:spPr>
          <a:xfrm>
            <a:off x="5097936" y="844366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9BBA73-30AB-B537-6269-E4399862AB66}"/>
              </a:ext>
            </a:extLst>
          </p:cNvPr>
          <p:cNvSpPr/>
          <p:nvPr/>
        </p:nvSpPr>
        <p:spPr>
          <a:xfrm>
            <a:off x="6898820" y="82936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F97C372-1BB2-CD28-76D6-02EA03A27008}"/>
              </a:ext>
            </a:extLst>
          </p:cNvPr>
          <p:cNvSpPr/>
          <p:nvPr/>
        </p:nvSpPr>
        <p:spPr>
          <a:xfrm>
            <a:off x="1725418" y="127584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2F264A8-C004-A241-E3AF-1238CFEBFCA4}"/>
              </a:ext>
            </a:extLst>
          </p:cNvPr>
          <p:cNvCxnSpPr>
            <a:cxnSpLocks/>
          </p:cNvCxnSpPr>
          <p:nvPr/>
        </p:nvCxnSpPr>
        <p:spPr>
          <a:xfrm>
            <a:off x="1595000" y="1305350"/>
            <a:ext cx="717464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HeadCommute02(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29312" cy="215444"/>
          </a:xfrm>
        </p:spPr>
        <p:txBody>
          <a:bodyPr/>
          <a:lstStyle/>
          <a:p>
            <a:r>
              <a:rPr lang="en-US" altLang="ko-KR" dirty="0"/>
              <a:t>hcmt02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" action="ppaction://noaction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3071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[5], 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달로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 또는 실 하위 팀 선택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[4], [6], [8],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기간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안내 문구 레이어 팝업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조건의 월 정보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안내 문구 레이어 팝업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정상출근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근태결과의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정상출근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지각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근태결과의 지각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근태결과의 휴가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휴직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평균 근무 시간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팀의 평균 근무 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출퇴근 통계 활용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 개수가 화면 영역을 초과할 경우 양단에 화살표 방향 노출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화살표 방향 클릭 시 팀 슬라이드 처리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실원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조건에 따른 해당 실 전원의 출퇴근 현황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구성원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177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E396DA2-D5E0-832B-0DDE-FCD732AF7446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77" name="Profile Icon">
              <a:extLst>
                <a:ext uri="{FF2B5EF4-FFF2-40B4-BE49-F238E27FC236}">
                  <a16:creationId xmlns:a16="http://schemas.microsoft.com/office/drawing/2014/main" id="{289FBBED-A7FA-2C15-91F8-02C2D3D3DE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2E3859-9627-A513-DD4E-BF705E84F58C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이현수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C46AA-6351-ADDD-60A5-1E995D4D3AE0}"/>
              </a:ext>
            </a:extLst>
          </p:cNvPr>
          <p:cNvSpPr txBox="1"/>
          <p:nvPr/>
        </p:nvSpPr>
        <p:spPr>
          <a:xfrm>
            <a:off x="6534192" y="497420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sp>
        <p:nvSpPr>
          <p:cNvPr id="104" name="Bell">
            <a:extLst>
              <a:ext uri="{FF2B5EF4-FFF2-40B4-BE49-F238E27FC236}">
                <a16:creationId xmlns:a16="http://schemas.microsoft.com/office/drawing/2014/main" id="{8FA78C18-16A5-79BD-F6A3-7D4504B385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777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E4A6FEA-E5A9-C0B6-BD9D-A219804679ED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B534350-C115-19FE-2E70-2796AB076D32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67450C12-09FF-7DCF-B1A1-F1674B5A3FC0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FBED2C3B-80A7-E7C3-AA17-550305F85AD0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D5628EA-5E67-4795-2F40-6D4B81C3625A}"/>
              </a:ext>
            </a:extLst>
          </p:cNvPr>
          <p:cNvGrpSpPr/>
          <p:nvPr/>
        </p:nvGrpSpPr>
        <p:grpSpPr>
          <a:xfrm>
            <a:off x="4113224" y="1524087"/>
            <a:ext cx="4654175" cy="687951"/>
            <a:chOff x="1828631" y="1425088"/>
            <a:chExt cx="4370781" cy="68795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A3069D9-FF54-055B-6A95-C6E301CA3541}"/>
                </a:ext>
              </a:extLst>
            </p:cNvPr>
            <p:cNvSpPr/>
            <p:nvPr/>
          </p:nvSpPr>
          <p:spPr bwMode="auto">
            <a:xfrm>
              <a:off x="1828631" y="142508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SQ01</a:t>
              </a:r>
              <a:b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8.1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083A-25EB-793A-4F7D-EC17B533C918}"/>
                </a:ext>
              </a:extLst>
            </p:cNvPr>
            <p:cNvSpPr/>
            <p:nvPr/>
          </p:nvSpPr>
          <p:spPr bwMode="auto">
            <a:xfrm>
              <a:off x="2940706" y="142508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SQ03</a:t>
              </a: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8.2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7D6BB24-BCE0-2FE7-0ABC-F9A3922F177D}"/>
                </a:ext>
              </a:extLst>
            </p:cNvPr>
            <p:cNvSpPr/>
            <p:nvPr/>
          </p:nvSpPr>
          <p:spPr bwMode="auto">
            <a:xfrm>
              <a:off x="4052781" y="1427485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SQ04</a:t>
              </a: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9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4FA0C27-2FF4-B4C3-875F-3AA4A7D44551}"/>
                </a:ext>
              </a:extLst>
            </p:cNvPr>
            <p:cNvSpPr/>
            <p:nvPr/>
          </p:nvSpPr>
          <p:spPr bwMode="auto">
            <a:xfrm>
              <a:off x="5166767" y="1433252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SQ07</a:t>
              </a: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8.4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FCBCA288-ECE2-B5FA-ABA6-31215F568C83}"/>
              </a:ext>
            </a:extLst>
          </p:cNvPr>
          <p:cNvGraphicFramePr>
            <a:graphicFrameLocks noGrp="1"/>
          </p:cNvGraphicFramePr>
          <p:nvPr/>
        </p:nvGraphicFramePr>
        <p:xfrm>
          <a:off x="1595000" y="2329462"/>
          <a:ext cx="719029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820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600884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15379">
                  <a:extLst>
                    <a:ext uri="{9D8B030D-6E8A-4147-A177-3AD203B41FA5}">
                      <a16:colId xmlns:a16="http://schemas.microsoft.com/office/drawing/2014/main" val="3013391253"/>
                    </a:ext>
                  </a:extLst>
                </a:gridCol>
                <a:gridCol w="646145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101753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73556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1009602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807681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623789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558888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9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1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5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74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84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4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21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80521"/>
                  </a:ext>
                </a:extLst>
              </a:tr>
            </a:tbl>
          </a:graphicData>
        </a:graphic>
      </p:graphicFrame>
      <p:sp>
        <p:nvSpPr>
          <p:cNvPr id="137" name="Search">
            <a:extLst>
              <a:ext uri="{FF2B5EF4-FFF2-40B4-BE49-F238E27FC236}">
                <a16:creationId xmlns:a16="http://schemas.microsoft.com/office/drawing/2014/main" id="{4FF883BB-4F64-E67B-D3C3-48461BE551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4381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Search">
            <a:extLst>
              <a:ext uri="{FF2B5EF4-FFF2-40B4-BE49-F238E27FC236}">
                <a16:creationId xmlns:a16="http://schemas.microsoft.com/office/drawing/2014/main" id="{29CEA797-0234-DA2C-F547-60E0C01F0D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0889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Search">
            <a:extLst>
              <a:ext uri="{FF2B5EF4-FFF2-40B4-BE49-F238E27FC236}">
                <a16:creationId xmlns:a16="http://schemas.microsoft.com/office/drawing/2014/main" id="{C03DD0AC-EBBE-8734-C216-965E64A84A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50041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earch">
            <a:extLst>
              <a:ext uri="{FF2B5EF4-FFF2-40B4-BE49-F238E27FC236}">
                <a16:creationId xmlns:a16="http://schemas.microsoft.com/office/drawing/2014/main" id="{A32FCA94-A887-3DC3-53F4-C02B8AF11D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82586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Search">
            <a:extLst>
              <a:ext uri="{FF2B5EF4-FFF2-40B4-BE49-F238E27FC236}">
                <a16:creationId xmlns:a16="http://schemas.microsoft.com/office/drawing/2014/main" id="{DFCB5AB9-4810-7AEC-39FE-76D8CC8AB0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99235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Search">
            <a:extLst>
              <a:ext uri="{FF2B5EF4-FFF2-40B4-BE49-F238E27FC236}">
                <a16:creationId xmlns:a16="http://schemas.microsoft.com/office/drawing/2014/main" id="{3F68FDF0-CD6C-B27F-51A8-19774F8ACD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16211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Search">
            <a:extLst>
              <a:ext uri="{FF2B5EF4-FFF2-40B4-BE49-F238E27FC236}">
                <a16:creationId xmlns:a16="http://schemas.microsoft.com/office/drawing/2014/main" id="{6C5DF648-A349-376C-39EB-D6DCF58AFC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1878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Search">
            <a:extLst>
              <a:ext uri="{FF2B5EF4-FFF2-40B4-BE49-F238E27FC236}">
                <a16:creationId xmlns:a16="http://schemas.microsoft.com/office/drawing/2014/main" id="{3AF88D72-1A49-77BA-4D0F-748776D6DB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84500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Info">
            <a:extLst>
              <a:ext uri="{FF2B5EF4-FFF2-40B4-BE49-F238E27FC236}">
                <a16:creationId xmlns:a16="http://schemas.microsoft.com/office/drawing/2014/main" id="{45ACD1A9-A499-4CE0-98AF-CFDFA12E83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5517" y="1338579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2AD4747-1CBD-DDED-C00C-9A0CE4A837AE}"/>
              </a:ext>
            </a:extLst>
          </p:cNvPr>
          <p:cNvGrpSpPr/>
          <p:nvPr/>
        </p:nvGrpSpPr>
        <p:grpSpPr>
          <a:xfrm>
            <a:off x="4157009" y="1761694"/>
            <a:ext cx="246888" cy="246888"/>
            <a:chOff x="9405120" y="3129377"/>
            <a:chExt cx="246888" cy="246888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3436C50-B59C-F6CB-0300-DE0371157B1E}"/>
                </a:ext>
              </a:extLst>
            </p:cNvPr>
            <p:cNvSpPr/>
            <p:nvPr/>
          </p:nvSpPr>
          <p:spPr bwMode="auto">
            <a:xfrm>
              <a:off x="9405120" y="3129377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Chevron Left">
              <a:extLst>
                <a:ext uri="{FF2B5EF4-FFF2-40B4-BE49-F238E27FC236}">
                  <a16:creationId xmlns:a16="http://schemas.microsoft.com/office/drawing/2014/main" id="{49F8415A-6D4B-A5C5-AF6C-196ACEEF2B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88877" y="318059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73CB84-61A8-361D-F3DB-FF7A9F290FFF}"/>
              </a:ext>
            </a:extLst>
          </p:cNvPr>
          <p:cNvGrpSpPr/>
          <p:nvPr/>
        </p:nvGrpSpPr>
        <p:grpSpPr>
          <a:xfrm>
            <a:off x="8484106" y="1761694"/>
            <a:ext cx="246888" cy="246888"/>
            <a:chOff x="7741551" y="3227732"/>
            <a:chExt cx="246888" cy="246888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FB04C2-6354-B3A6-DB15-3E8DDDF627F1}"/>
                </a:ext>
              </a:extLst>
            </p:cNvPr>
            <p:cNvSpPr/>
            <p:nvPr/>
          </p:nvSpPr>
          <p:spPr bwMode="auto">
            <a:xfrm>
              <a:off x="7741551" y="3227732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Chevron Right">
              <a:extLst>
                <a:ext uri="{FF2B5EF4-FFF2-40B4-BE49-F238E27FC236}">
                  <a16:creationId xmlns:a16="http://schemas.microsoft.com/office/drawing/2014/main" id="{E9B9BB09-977E-5D2B-09DA-E522CB74B5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308" y="32789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D48F0C6-96E8-3655-3BE3-7C656E4AD36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169" name="Button">
              <a:hlinkClick r:id="" action="ppaction://noaction"/>
              <a:extLst>
                <a:ext uri="{FF2B5EF4-FFF2-40B4-BE49-F238E27FC236}">
                  <a16:creationId xmlns:a16="http://schemas.microsoft.com/office/drawing/2014/main" id="{078ED707-7B42-3B73-5D0A-375EEF757CA6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Create">
              <a:extLst>
                <a:ext uri="{FF2B5EF4-FFF2-40B4-BE49-F238E27FC236}">
                  <a16:creationId xmlns:a16="http://schemas.microsoft.com/office/drawing/2014/main" id="{8C2B8E07-85C5-A26A-D548-ECB06F1DF4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Text Box">
            <a:extLst>
              <a:ext uri="{FF2B5EF4-FFF2-40B4-BE49-F238E27FC236}">
                <a16:creationId xmlns:a16="http://schemas.microsoft.com/office/drawing/2014/main" id="{754E1036-2E54-BD8E-6118-6A96FB3363A3}"/>
              </a:ext>
            </a:extLst>
          </p:cNvPr>
          <p:cNvSpPr/>
          <p:nvPr/>
        </p:nvSpPr>
        <p:spPr>
          <a:xfrm>
            <a:off x="6647518" y="1019344"/>
            <a:ext cx="759940" cy="225703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Arrow Dow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D0DBC42-7D0E-7298-2797-DE8760FEE035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7297318" y="1114107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C770791-A7DE-CC4A-308D-E68FF7052FD3}"/>
              </a:ext>
            </a:extLst>
          </p:cNvPr>
          <p:cNvGrpSpPr/>
          <p:nvPr/>
        </p:nvGrpSpPr>
        <p:grpSpPr>
          <a:xfrm>
            <a:off x="2571078" y="1026732"/>
            <a:ext cx="3636263" cy="215444"/>
            <a:chOff x="2571078" y="1229826"/>
            <a:chExt cx="3636263" cy="215444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FE882541-C89A-E802-8C7D-3A0C28D825D5}"/>
                </a:ext>
              </a:extLst>
            </p:cNvPr>
            <p:cNvGrpSpPr/>
            <p:nvPr/>
          </p:nvGrpSpPr>
          <p:grpSpPr>
            <a:xfrm>
              <a:off x="4157307" y="1243365"/>
              <a:ext cx="2050034" cy="192214"/>
              <a:chOff x="3276731" y="2125435"/>
              <a:chExt cx="2050034" cy="192214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A95868F-8CF8-3953-FD9F-F89C68E96467}"/>
                  </a:ext>
                </a:extLst>
              </p:cNvPr>
              <p:cNvGrpSpPr/>
              <p:nvPr/>
            </p:nvGrpSpPr>
            <p:grpSpPr>
              <a:xfrm>
                <a:off x="3276731" y="2125435"/>
                <a:ext cx="2050034" cy="192214"/>
                <a:chOff x="4157686" y="2506447"/>
                <a:chExt cx="2050034" cy="309563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E0DB151C-A865-5E45-8DF3-6AAD9B934293}"/>
                    </a:ext>
                  </a:extLst>
                </p:cNvPr>
                <p:cNvSpPr/>
                <p:nvPr/>
              </p:nvSpPr>
              <p:spPr bwMode="auto">
                <a:xfrm>
                  <a:off x="4514113" y="2506979"/>
                  <a:ext cx="131221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2022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년 </a:t>
                  </a:r>
                  <a:r>
                    <a:rPr kumimoji="1" lang="en-US" altLang="ko-KR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6</a:t>
                  </a:r>
                  <a:r>
                    <a:rPr kumimoji="1" lang="ko-KR" altLang="en-US" sz="800" b="1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월</a:t>
                  </a: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36F63F2-8E0A-850A-2009-CEEE833DCF07}"/>
                    </a:ext>
                  </a:extLst>
                </p:cNvPr>
                <p:cNvSpPr/>
                <p:nvPr/>
              </p:nvSpPr>
              <p:spPr bwMode="auto">
                <a:xfrm>
                  <a:off x="4157686" y="2506979"/>
                  <a:ext cx="212400" cy="302418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&lt;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0B85DED1-475D-F218-E1DF-4A7DCFA3622F}"/>
                    </a:ext>
                  </a:extLst>
                </p:cNvPr>
                <p:cNvSpPr/>
                <p:nvPr/>
              </p:nvSpPr>
              <p:spPr bwMode="auto">
                <a:xfrm>
                  <a:off x="5995320" y="2506447"/>
                  <a:ext cx="212400" cy="309031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ctr" defTabSz="914400" rtl="0" eaLnBrk="0" fontAlgn="base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800" dirty="0">
                      <a:solidFill>
                        <a:prstClr val="black"/>
                      </a:solidFill>
                      <a:latin typeface="맑은 고딕" pitchFamily="50" charset="-127"/>
                      <a:ea typeface="맑은 고딕" pitchFamily="50" charset="-127"/>
                    </a:rPr>
                    <a:t>&gt;</a:t>
                  </a:r>
                  <a:endPara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9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551DA82-E561-65B4-A935-0652EBFC614B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750384" y="2145193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AFEF3E9-0D0B-1217-FD91-093C58F8B64C}"/>
                </a:ext>
              </a:extLst>
            </p:cNvPr>
            <p:cNvSpPr txBox="1"/>
            <p:nvPr/>
          </p:nvSpPr>
          <p:spPr>
            <a:xfrm>
              <a:off x="2571078" y="1229826"/>
              <a:ext cx="1572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○ 하루     ● 월간     ○ 기간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78600F1-A522-1FAB-2151-5309D000912E}"/>
              </a:ext>
            </a:extLst>
          </p:cNvPr>
          <p:cNvGrpSpPr/>
          <p:nvPr/>
        </p:nvGrpSpPr>
        <p:grpSpPr>
          <a:xfrm>
            <a:off x="1595001" y="1345159"/>
            <a:ext cx="2346313" cy="937034"/>
            <a:chOff x="1595001" y="1189361"/>
            <a:chExt cx="2346313" cy="937034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5B54613-3E7D-794E-8C20-120042B36A4D}"/>
                </a:ext>
              </a:extLst>
            </p:cNvPr>
            <p:cNvSpPr/>
            <p:nvPr/>
          </p:nvSpPr>
          <p:spPr bwMode="auto">
            <a:xfrm>
              <a:off x="1597763" y="1189361"/>
              <a:ext cx="2343551" cy="93703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88CCE9-916A-4674-5D20-25CC47DCCEFB}"/>
                </a:ext>
              </a:extLst>
            </p:cNvPr>
            <p:cNvSpPr txBox="1"/>
            <p:nvPr/>
          </p:nvSpPr>
          <p:spPr>
            <a:xfrm>
              <a:off x="1595001" y="1193328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en-US" altLang="ko-KR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월 </a:t>
              </a:r>
              <a:r>
                <a:rPr kumimoji="1" lang="ko-KR" altLang="en-US" sz="800" b="1" kern="1200" spc="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실원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 근태 현황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B2C9EEC-8B50-0A29-1D5A-4FEA064E3634}"/>
                </a:ext>
              </a:extLst>
            </p:cNvPr>
            <p:cNvSpPr/>
            <p:nvPr/>
          </p:nvSpPr>
          <p:spPr bwMode="auto">
            <a:xfrm>
              <a:off x="1647836" y="141273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61ADA73-1226-8960-5F92-6A2680B59045}"/>
                </a:ext>
              </a:extLst>
            </p:cNvPr>
            <p:cNvSpPr/>
            <p:nvPr/>
          </p:nvSpPr>
          <p:spPr bwMode="auto">
            <a:xfrm>
              <a:off x="2857348" y="1412739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" name="Info">
            <a:extLst>
              <a:ext uri="{FF2B5EF4-FFF2-40B4-BE49-F238E27FC236}">
                <a16:creationId xmlns:a16="http://schemas.microsoft.com/office/drawing/2014/main" id="{F4F141A2-4DB6-E846-1D8D-D057459589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16642" y="1375523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Search">
            <a:extLst>
              <a:ext uri="{FF2B5EF4-FFF2-40B4-BE49-F238E27FC236}">
                <a16:creationId xmlns:a16="http://schemas.microsoft.com/office/drawing/2014/main" id="{9B65031C-5977-9EAC-DC6A-76A7FEEC7D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20754" y="258711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Search">
            <a:extLst>
              <a:ext uri="{FF2B5EF4-FFF2-40B4-BE49-F238E27FC236}">
                <a16:creationId xmlns:a16="http://schemas.microsoft.com/office/drawing/2014/main" id="{FF57F83D-2641-A862-876C-FC7C2A3902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016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>
            <a:extLst>
              <a:ext uri="{FF2B5EF4-FFF2-40B4-BE49-F238E27FC236}">
                <a16:creationId xmlns:a16="http://schemas.microsoft.com/office/drawing/2014/main" id="{9F42CB6E-0834-5268-4E0B-8F2297810FFA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69545D5-6C61-EB6E-403D-2E1322991592}"/>
              </a:ext>
            </a:extLst>
          </p:cNvPr>
          <p:cNvSpPr/>
          <p:nvPr/>
        </p:nvSpPr>
        <p:spPr bwMode="auto">
          <a:xfrm>
            <a:off x="4113224" y="994725"/>
            <a:ext cx="2157661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DF4CE5-78EF-1985-B46A-9FA39B1176A5}"/>
              </a:ext>
            </a:extLst>
          </p:cNvPr>
          <p:cNvSpPr/>
          <p:nvPr/>
        </p:nvSpPr>
        <p:spPr bwMode="auto">
          <a:xfrm>
            <a:off x="4070766" y="1460912"/>
            <a:ext cx="4742801" cy="79066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D2D6BE6-9625-FC77-B452-57493A806817}"/>
              </a:ext>
            </a:extLst>
          </p:cNvPr>
          <p:cNvCxnSpPr>
            <a:cxnSpLocks/>
          </p:cNvCxnSpPr>
          <p:nvPr/>
        </p:nvCxnSpPr>
        <p:spPr bwMode="auto">
          <a:xfrm>
            <a:off x="1655576" y="1521225"/>
            <a:ext cx="24417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EB6812-057D-2C28-9EEE-4BAC13C98930}"/>
              </a:ext>
            </a:extLst>
          </p:cNvPr>
          <p:cNvGrpSpPr/>
          <p:nvPr/>
        </p:nvGrpSpPr>
        <p:grpSpPr>
          <a:xfrm>
            <a:off x="9060469" y="5359575"/>
            <a:ext cx="2946570" cy="425923"/>
            <a:chOff x="9060469" y="5235985"/>
            <a:chExt cx="2946570" cy="42592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38A57B6-DB64-F51B-4DE5-5301C08D5C78}"/>
                </a:ext>
              </a:extLst>
            </p:cNvPr>
            <p:cNvGrpSpPr/>
            <p:nvPr/>
          </p:nvGrpSpPr>
          <p:grpSpPr>
            <a:xfrm>
              <a:off x="9060469" y="5308164"/>
              <a:ext cx="2874570" cy="353744"/>
              <a:chOff x="9124950" y="5162808"/>
              <a:chExt cx="2874570" cy="353744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B42CD9A-2E02-2E0E-8F7C-361D19BD03F6}"/>
                  </a:ext>
                </a:extLst>
              </p:cNvPr>
              <p:cNvSpPr/>
              <p:nvPr/>
            </p:nvSpPr>
            <p:spPr bwMode="auto">
              <a:xfrm>
                <a:off x="9124950" y="5162808"/>
                <a:ext cx="2874570" cy="353744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[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지각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]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조회 기간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분을 초과하여 출근 체크한 건수</a:t>
                </a:r>
                <a:endPara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[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휴가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휴직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]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휴가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휴직 건수</a:t>
                </a:r>
              </a:p>
            </p:txBody>
          </p:sp>
          <p:sp>
            <p:nvSpPr>
              <p:cNvPr id="154" name="Add">
                <a:extLst>
                  <a:ext uri="{FF2B5EF4-FFF2-40B4-BE49-F238E27FC236}">
                    <a16:creationId xmlns:a16="http://schemas.microsoft.com/office/drawing/2014/main" id="{9CCCEC0D-8C7D-924A-F493-31E32EEFC7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11829926" y="5202329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8" name="순서도: 페이지 연결자 21">
              <a:extLst>
                <a:ext uri="{FF2B5EF4-FFF2-40B4-BE49-F238E27FC236}">
                  <a16:creationId xmlns:a16="http://schemas.microsoft.com/office/drawing/2014/main" id="{CD1C80F1-026B-EC4A-28B9-B56CB3E5BC28}"/>
                </a:ext>
              </a:extLst>
            </p:cNvPr>
            <p:cNvSpPr/>
            <p:nvPr/>
          </p:nvSpPr>
          <p:spPr>
            <a:xfrm>
              <a:off x="11863039" y="5235985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B9A096-C153-25D4-978F-5B522FB3084C}"/>
              </a:ext>
            </a:extLst>
          </p:cNvPr>
          <p:cNvGrpSpPr/>
          <p:nvPr/>
        </p:nvGrpSpPr>
        <p:grpSpPr>
          <a:xfrm>
            <a:off x="9068239" y="5919002"/>
            <a:ext cx="2520016" cy="342358"/>
            <a:chOff x="9068239" y="5903313"/>
            <a:chExt cx="2520016" cy="342358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A94DBB6-8E03-F603-8DBC-62F33E0E0781}"/>
                </a:ext>
              </a:extLst>
            </p:cNvPr>
            <p:cNvGrpSpPr/>
            <p:nvPr/>
          </p:nvGrpSpPr>
          <p:grpSpPr>
            <a:xfrm>
              <a:off x="9068239" y="5999450"/>
              <a:ext cx="2448016" cy="246221"/>
              <a:chOff x="7044327" y="1709908"/>
              <a:chExt cx="2448016" cy="246221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07AEC72E-0E67-EFA8-C1D6-019FDEDF3B72}"/>
                  </a:ext>
                </a:extLst>
              </p:cNvPr>
              <p:cNvSpPr/>
              <p:nvPr/>
            </p:nvSpPr>
            <p:spPr bwMode="auto">
              <a:xfrm>
                <a:off x="7044327" y="1709908"/>
                <a:ext cx="2448016" cy="24622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800" dirty="0" err="1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정상출근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지각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휴가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,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휴직 </a:t>
                </a: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/ </a:t>
                </a:r>
                <a:r>
                  <a:rPr lang="ko-KR" altLang="en-US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평균 근무 시간</a:t>
                </a:r>
              </a:p>
            </p:txBody>
          </p:sp>
          <p:sp>
            <p:nvSpPr>
              <p:cNvPr id="163" name="Add">
                <a:extLst>
                  <a:ext uri="{FF2B5EF4-FFF2-40B4-BE49-F238E27FC236}">
                    <a16:creationId xmlns:a16="http://schemas.microsoft.com/office/drawing/2014/main" id="{9FBDF466-5845-EC7A-20B3-58B73720DA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9" name="순서도: 페이지 연결자 21">
              <a:extLst>
                <a:ext uri="{FF2B5EF4-FFF2-40B4-BE49-F238E27FC236}">
                  <a16:creationId xmlns:a16="http://schemas.microsoft.com/office/drawing/2014/main" id="{1D64BD26-BF07-F424-0CE5-42230053CAAF}"/>
                </a:ext>
              </a:extLst>
            </p:cNvPr>
            <p:cNvSpPr/>
            <p:nvPr/>
          </p:nvSpPr>
          <p:spPr>
            <a:xfrm>
              <a:off x="11444255" y="5903313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238097-653F-4F85-8416-E6D13140C587}"/>
              </a:ext>
            </a:extLst>
          </p:cNvPr>
          <p:cNvGrpSpPr/>
          <p:nvPr/>
        </p:nvGrpSpPr>
        <p:grpSpPr>
          <a:xfrm>
            <a:off x="9003842" y="4368961"/>
            <a:ext cx="825804" cy="849847"/>
            <a:chOff x="11182710" y="5992367"/>
            <a:chExt cx="825804" cy="849847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EA830CC-BB02-9245-CC06-70DE7AB1EC82}"/>
                </a:ext>
              </a:extLst>
            </p:cNvPr>
            <p:cNvSpPr/>
            <p:nvPr/>
          </p:nvSpPr>
          <p:spPr bwMode="auto">
            <a:xfrm>
              <a:off x="11182710" y="6711245"/>
              <a:ext cx="759941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Text Box">
              <a:extLst>
                <a:ext uri="{FF2B5EF4-FFF2-40B4-BE49-F238E27FC236}">
                  <a16:creationId xmlns:a16="http://schemas.microsoft.com/office/drawing/2014/main" id="{941282E3-B902-0D51-51D3-BE16C355C652}"/>
                </a:ext>
              </a:extLst>
            </p:cNvPr>
            <p:cNvSpPr/>
            <p:nvPr/>
          </p:nvSpPr>
          <p:spPr>
            <a:xfrm>
              <a:off x="11182710" y="6087432"/>
              <a:ext cx="759940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9F0DC6-3A7D-AE4A-310D-61F1D674002A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1832510" y="6182195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5C09AAA-F0AC-060C-55A6-808217D1D094}"/>
                </a:ext>
              </a:extLst>
            </p:cNvPr>
            <p:cNvSpPr/>
            <p:nvPr/>
          </p:nvSpPr>
          <p:spPr bwMode="auto">
            <a:xfrm>
              <a:off x="11182710" y="6313134"/>
              <a:ext cx="759941" cy="529080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전체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실</a:t>
              </a:r>
              <a:endPara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순서도: 페이지 연결자 21">
              <a:extLst>
                <a:ext uri="{FF2B5EF4-FFF2-40B4-BE49-F238E27FC236}">
                  <a16:creationId xmlns:a16="http://schemas.microsoft.com/office/drawing/2014/main" id="{534A7B4C-D0EF-565B-9595-1FCB1F131E09}"/>
                </a:ext>
              </a:extLst>
            </p:cNvPr>
            <p:cNvSpPr/>
            <p:nvPr/>
          </p:nvSpPr>
          <p:spPr>
            <a:xfrm>
              <a:off x="11864514" y="5992367"/>
              <a:ext cx="144000" cy="1800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1963"/>
                <a:gd name="connsiteX1" fmla="*/ 10000 w 10000"/>
                <a:gd name="connsiteY1" fmla="*/ 0 h 11963"/>
                <a:gd name="connsiteX2" fmla="*/ 10000 w 10000"/>
                <a:gd name="connsiteY2" fmla="*/ 8000 h 11963"/>
                <a:gd name="connsiteX3" fmla="*/ 5000 w 10000"/>
                <a:gd name="connsiteY3" fmla="*/ 11963 h 11963"/>
                <a:gd name="connsiteX4" fmla="*/ 0 w 10000"/>
                <a:gd name="connsiteY4" fmla="*/ 8000 h 11963"/>
                <a:gd name="connsiteX5" fmla="*/ 0 w 10000"/>
                <a:gd name="connsiteY5" fmla="*/ 0 h 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1963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5000" y="11963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4290" rIns="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800" b="1" spc="-101" dirty="0">
                  <a:ln>
                    <a:solidFill>
                      <a:schemeClr val="bg1">
                        <a:alpha val="1600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1" lang="ko-KR" altLang="en-US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8CB9FCE-E983-4BFC-628F-DC6833F47644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E0BBAB64-7EF7-ADDF-F668-2B690F733AA4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06EDFAAB-61BD-B81A-C387-D418E0BDA552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78" name="사각형: 둥근 모서리 177">
                <a:extLst>
                  <a:ext uri="{FF2B5EF4-FFF2-40B4-BE49-F238E27FC236}">
                    <a16:creationId xmlns:a16="http://schemas.microsoft.com/office/drawing/2014/main" id="{215E0311-E3A2-DAFE-31EA-06E71D9F44D1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5542AB15-C800-3C40-8D54-8D5A5EB6F4D2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DCFDAE5E-5406-16D6-7142-C9F609E258B1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0DBBA0F-FEF1-2DEE-E0AF-A2C6847D8901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E8112B-A7B1-BD96-32D4-D1DB0E9F3B48}"/>
              </a:ext>
            </a:extLst>
          </p:cNvPr>
          <p:cNvSpPr/>
          <p:nvPr/>
        </p:nvSpPr>
        <p:spPr>
          <a:xfrm>
            <a:off x="1545790" y="1211838"/>
            <a:ext cx="7392533" cy="137160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6938EB-E94E-E817-C68D-49D70272478B}"/>
              </a:ext>
            </a:extLst>
          </p:cNvPr>
          <p:cNvSpPr/>
          <p:nvPr/>
        </p:nvSpPr>
        <p:spPr>
          <a:xfrm>
            <a:off x="2392138" y="3019185"/>
            <a:ext cx="5526494" cy="662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통계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카운팅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영역이 두개로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분류되어있음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2.4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개를 초과한 경우 좌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우측에 슬라이드 할 수 있게끔 화살표 필요 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26B633-DF3C-A957-20B6-0D6103BD6732}"/>
              </a:ext>
            </a:extLst>
          </p:cNvPr>
          <p:cNvSpPr/>
          <p:nvPr/>
        </p:nvSpPr>
        <p:spPr>
          <a:xfrm>
            <a:off x="2398606" y="121183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97720A1-F8A4-F6C7-7AE5-886582A2F75C}"/>
              </a:ext>
            </a:extLst>
          </p:cNvPr>
          <p:cNvSpPr/>
          <p:nvPr/>
        </p:nvSpPr>
        <p:spPr>
          <a:xfrm>
            <a:off x="4188126" y="122837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278510-09C4-4062-48A9-983730D2EE61}"/>
              </a:ext>
            </a:extLst>
          </p:cNvPr>
          <p:cNvSpPr/>
          <p:nvPr/>
        </p:nvSpPr>
        <p:spPr>
          <a:xfrm>
            <a:off x="3991387" y="170843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64D427E-65EB-DC5C-7FC8-4230A78941D5}"/>
              </a:ext>
            </a:extLst>
          </p:cNvPr>
          <p:cNvSpPr/>
          <p:nvPr/>
        </p:nvSpPr>
        <p:spPr>
          <a:xfrm>
            <a:off x="8613660" y="1635067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7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7732192-813B-B363-8263-DF286CB919DC}"/>
              </a:ext>
            </a:extLst>
          </p:cNvPr>
          <p:cNvCxnSpPr>
            <a:cxnSpLocks/>
          </p:cNvCxnSpPr>
          <p:nvPr/>
        </p:nvCxnSpPr>
        <p:spPr>
          <a:xfrm>
            <a:off x="1595000" y="1305350"/>
            <a:ext cx="717239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HeadCommute03(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29312" cy="215444"/>
          </a:xfrm>
        </p:spPr>
        <p:txBody>
          <a:bodyPr/>
          <a:lstStyle/>
          <a:p>
            <a:r>
              <a:rPr lang="en-US" altLang="ko-KR" dirty="0"/>
              <a:t>hcmt03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3259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실원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출퇴근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Button">
            <a:hlinkClick r:id="rId8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2919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 조회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Max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개월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(30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중복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디스크립션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설명 생략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키보드 입력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(YYYY-MM-DD)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또는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 picker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날짜 선택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기간 기본값 현재날짜 포함 최근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 또는 실 하위 팀 선택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949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[5], [6],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기간이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개월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(30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일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을 초과한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Alert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기간은 최대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개월까지 설정 가능합니다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기간 기본값으로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Alert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닫기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31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조회 조건이 기간인 경우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문구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[1],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기간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725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9" action="ppaction://hlinksldjump"/>
                        </a:rPr>
                        <a:t>hcmt03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[8]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41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9" action="ppaction://hlinksldjump"/>
                        </a:rPr>
                        <a:t>hcmt03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571361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구성원 출퇴근</a:t>
            </a:r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5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17702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E396DA2-D5E0-832B-0DDE-FCD732AF7446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77" name="Profile Icon">
              <a:extLst>
                <a:ext uri="{FF2B5EF4-FFF2-40B4-BE49-F238E27FC236}">
                  <a16:creationId xmlns:a16="http://schemas.microsoft.com/office/drawing/2014/main" id="{289FBBED-A7FA-2C15-91F8-02C2D3D3DE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2E3859-9627-A513-DD4E-BF705E84F58C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이현수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25C46AA-6351-ADDD-60A5-1E995D4D3AE0}"/>
              </a:ext>
            </a:extLst>
          </p:cNvPr>
          <p:cNvSpPr txBox="1"/>
          <p:nvPr/>
        </p:nvSpPr>
        <p:spPr>
          <a:xfrm>
            <a:off x="6534192" y="497420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QA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사업본부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실</a:t>
            </a:r>
          </a:p>
        </p:txBody>
      </p:sp>
      <p:sp>
        <p:nvSpPr>
          <p:cNvPr id="104" name="Bell">
            <a:extLst>
              <a:ext uri="{FF2B5EF4-FFF2-40B4-BE49-F238E27FC236}">
                <a16:creationId xmlns:a16="http://schemas.microsoft.com/office/drawing/2014/main" id="{8FA78C18-16A5-79BD-F6A3-7D4504B385F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78777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E4A6FEA-E5A9-C0B6-BD9D-A219804679ED}"/>
              </a:ext>
            </a:extLst>
          </p:cNvPr>
          <p:cNvGrpSpPr/>
          <p:nvPr/>
        </p:nvGrpSpPr>
        <p:grpSpPr>
          <a:xfrm>
            <a:off x="1595000" y="5844897"/>
            <a:ext cx="797138" cy="154553"/>
            <a:chOff x="1627106" y="6028449"/>
            <a:chExt cx="797138" cy="154553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B534350-C115-19FE-2E70-2796AB076D32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67450C12-09FF-7DCF-B1A1-F1674B5A3FC0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FBED2C3B-80A7-E7C3-AA17-550305F85AD0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D5628EA-5E67-4795-2F40-6D4B81C3625A}"/>
              </a:ext>
            </a:extLst>
          </p:cNvPr>
          <p:cNvGrpSpPr/>
          <p:nvPr/>
        </p:nvGrpSpPr>
        <p:grpSpPr>
          <a:xfrm>
            <a:off x="4113224" y="1524087"/>
            <a:ext cx="4654175" cy="687951"/>
            <a:chOff x="1828631" y="1425088"/>
            <a:chExt cx="4370781" cy="687951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A3069D9-FF54-055B-6A95-C6E301CA3541}"/>
                </a:ext>
              </a:extLst>
            </p:cNvPr>
            <p:cNvSpPr/>
            <p:nvPr/>
          </p:nvSpPr>
          <p:spPr bwMode="auto">
            <a:xfrm>
              <a:off x="1828631" y="142508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SQ01</a:t>
              </a:r>
              <a:b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</a:b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8.1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083A-25EB-793A-4F7D-EC17B533C918}"/>
                </a:ext>
              </a:extLst>
            </p:cNvPr>
            <p:cNvSpPr/>
            <p:nvPr/>
          </p:nvSpPr>
          <p:spPr bwMode="auto">
            <a:xfrm>
              <a:off x="2940706" y="142508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SQ03</a:t>
              </a: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8.2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7D6BB24-BCE0-2FE7-0ABC-F9A3922F177D}"/>
                </a:ext>
              </a:extLst>
            </p:cNvPr>
            <p:cNvSpPr/>
            <p:nvPr/>
          </p:nvSpPr>
          <p:spPr bwMode="auto">
            <a:xfrm>
              <a:off x="4052781" y="1427485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SQ04</a:t>
              </a: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9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4FA0C27-2FF4-B4C3-875F-3AA4A7D44551}"/>
                </a:ext>
              </a:extLst>
            </p:cNvPr>
            <p:cNvSpPr/>
            <p:nvPr/>
          </p:nvSpPr>
          <p:spPr bwMode="auto">
            <a:xfrm>
              <a:off x="5166767" y="1433252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SQ07</a:t>
              </a: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 / 0 / 0 / 8.4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FCBCA288-ECE2-B5FA-ABA6-31215F568C83}"/>
              </a:ext>
            </a:extLst>
          </p:cNvPr>
          <p:cNvGraphicFramePr>
            <a:graphicFrameLocks noGrp="1"/>
          </p:cNvGraphicFramePr>
          <p:nvPr/>
        </p:nvGraphicFramePr>
        <p:xfrm>
          <a:off x="1595000" y="2329462"/>
          <a:ext cx="719029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731">
                  <a:extLst>
                    <a:ext uri="{9D8B030D-6E8A-4147-A177-3AD203B41FA5}">
                      <a16:colId xmlns:a16="http://schemas.microsoft.com/office/drawing/2014/main" val="2532190242"/>
                    </a:ext>
                  </a:extLst>
                </a:gridCol>
                <a:gridCol w="601973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15379">
                  <a:extLst>
                    <a:ext uri="{9D8B030D-6E8A-4147-A177-3AD203B41FA5}">
                      <a16:colId xmlns:a16="http://schemas.microsoft.com/office/drawing/2014/main" val="3013391253"/>
                    </a:ext>
                  </a:extLst>
                </a:gridCol>
                <a:gridCol w="646145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101753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73556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1009602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807681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623789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558888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9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9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9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1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59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74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84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2022-06-14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44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2022-06-13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업무종료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21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780521"/>
                  </a:ext>
                </a:extLst>
              </a:tr>
            </a:tbl>
          </a:graphicData>
        </a:graphic>
      </p:graphicFrame>
      <p:sp>
        <p:nvSpPr>
          <p:cNvPr id="137" name="Search">
            <a:extLst>
              <a:ext uri="{FF2B5EF4-FFF2-40B4-BE49-F238E27FC236}">
                <a16:creationId xmlns:a16="http://schemas.microsoft.com/office/drawing/2014/main" id="{4FF883BB-4F64-E67B-D3C3-48461BE551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84381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Search">
            <a:extLst>
              <a:ext uri="{FF2B5EF4-FFF2-40B4-BE49-F238E27FC236}">
                <a16:creationId xmlns:a16="http://schemas.microsoft.com/office/drawing/2014/main" id="{29CEA797-0234-DA2C-F547-60E0C01F0D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0889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Search">
            <a:extLst>
              <a:ext uri="{FF2B5EF4-FFF2-40B4-BE49-F238E27FC236}">
                <a16:creationId xmlns:a16="http://schemas.microsoft.com/office/drawing/2014/main" id="{C03DD0AC-EBBE-8734-C216-965E64A84A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50041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earch">
            <a:extLst>
              <a:ext uri="{FF2B5EF4-FFF2-40B4-BE49-F238E27FC236}">
                <a16:creationId xmlns:a16="http://schemas.microsoft.com/office/drawing/2014/main" id="{A32FCA94-A887-3DC3-53F4-C02B8AF11D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82586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Search">
            <a:extLst>
              <a:ext uri="{FF2B5EF4-FFF2-40B4-BE49-F238E27FC236}">
                <a16:creationId xmlns:a16="http://schemas.microsoft.com/office/drawing/2014/main" id="{DFCB5AB9-4810-7AEC-39FE-76D8CC8AB0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99235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Search">
            <a:extLst>
              <a:ext uri="{FF2B5EF4-FFF2-40B4-BE49-F238E27FC236}">
                <a16:creationId xmlns:a16="http://schemas.microsoft.com/office/drawing/2014/main" id="{3F68FDF0-CD6C-B27F-51A8-19774F8ACD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32392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Search">
            <a:extLst>
              <a:ext uri="{FF2B5EF4-FFF2-40B4-BE49-F238E27FC236}">
                <a16:creationId xmlns:a16="http://schemas.microsoft.com/office/drawing/2014/main" id="{210F4022-A882-0FE8-FB8B-565BA313FD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63016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Search">
            <a:extLst>
              <a:ext uri="{FF2B5EF4-FFF2-40B4-BE49-F238E27FC236}">
                <a16:creationId xmlns:a16="http://schemas.microsoft.com/office/drawing/2014/main" id="{6C5DF648-A349-376C-39EB-D6DCF58AFC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1878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Search">
            <a:extLst>
              <a:ext uri="{FF2B5EF4-FFF2-40B4-BE49-F238E27FC236}">
                <a16:creationId xmlns:a16="http://schemas.microsoft.com/office/drawing/2014/main" id="{3AF88D72-1A49-77BA-4D0F-748776D6DB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84500" y="2587115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Info">
            <a:extLst>
              <a:ext uri="{FF2B5EF4-FFF2-40B4-BE49-F238E27FC236}">
                <a16:creationId xmlns:a16="http://schemas.microsoft.com/office/drawing/2014/main" id="{45ACD1A9-A499-4CE0-98AF-CFDFA12E83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5517" y="1338579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2AD4747-1CBD-DDED-C00C-9A0CE4A837AE}"/>
              </a:ext>
            </a:extLst>
          </p:cNvPr>
          <p:cNvGrpSpPr/>
          <p:nvPr/>
        </p:nvGrpSpPr>
        <p:grpSpPr>
          <a:xfrm>
            <a:off x="4157009" y="1761694"/>
            <a:ext cx="246888" cy="246888"/>
            <a:chOff x="9405120" y="3129377"/>
            <a:chExt cx="246888" cy="246888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3436C50-B59C-F6CB-0300-DE0371157B1E}"/>
                </a:ext>
              </a:extLst>
            </p:cNvPr>
            <p:cNvSpPr/>
            <p:nvPr/>
          </p:nvSpPr>
          <p:spPr bwMode="auto">
            <a:xfrm>
              <a:off x="9405120" y="3129377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Chevron Left">
              <a:extLst>
                <a:ext uri="{FF2B5EF4-FFF2-40B4-BE49-F238E27FC236}">
                  <a16:creationId xmlns:a16="http://schemas.microsoft.com/office/drawing/2014/main" id="{49F8415A-6D4B-A5C5-AF6C-196ACEEF2B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88877" y="318059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73CB84-61A8-361D-F3DB-FF7A9F290FFF}"/>
              </a:ext>
            </a:extLst>
          </p:cNvPr>
          <p:cNvGrpSpPr/>
          <p:nvPr/>
        </p:nvGrpSpPr>
        <p:grpSpPr>
          <a:xfrm>
            <a:off x="8484106" y="1761694"/>
            <a:ext cx="246888" cy="246888"/>
            <a:chOff x="7741551" y="3227732"/>
            <a:chExt cx="246888" cy="246888"/>
          </a:xfrm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FB04C2-6354-B3A6-DB15-3E8DDDF627F1}"/>
                </a:ext>
              </a:extLst>
            </p:cNvPr>
            <p:cNvSpPr/>
            <p:nvPr/>
          </p:nvSpPr>
          <p:spPr bwMode="auto">
            <a:xfrm>
              <a:off x="7741551" y="3227732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Chevron Right">
              <a:extLst>
                <a:ext uri="{FF2B5EF4-FFF2-40B4-BE49-F238E27FC236}">
                  <a16:creationId xmlns:a16="http://schemas.microsoft.com/office/drawing/2014/main" id="{E9B9BB09-977E-5D2B-09DA-E522CB74B5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308" y="32789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D48F0C6-96E8-3655-3BE3-7C656E4AD36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169" name="Button">
              <a:hlinkClick r:id="rId8" action="ppaction://hlinksldjump"/>
              <a:extLst>
                <a:ext uri="{FF2B5EF4-FFF2-40B4-BE49-F238E27FC236}">
                  <a16:creationId xmlns:a16="http://schemas.microsoft.com/office/drawing/2014/main" id="{078ED707-7B42-3B73-5D0A-375EEF757CA6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0" name="Create">
              <a:extLst>
                <a:ext uri="{FF2B5EF4-FFF2-40B4-BE49-F238E27FC236}">
                  <a16:creationId xmlns:a16="http://schemas.microsoft.com/office/drawing/2014/main" id="{8C2B8E07-85C5-A26A-D548-ECB06F1DF40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Text Box">
            <a:extLst>
              <a:ext uri="{FF2B5EF4-FFF2-40B4-BE49-F238E27FC236}">
                <a16:creationId xmlns:a16="http://schemas.microsoft.com/office/drawing/2014/main" id="{754E1036-2E54-BD8E-6118-6A96FB3363A3}"/>
              </a:ext>
            </a:extLst>
          </p:cNvPr>
          <p:cNvSpPr/>
          <p:nvPr/>
        </p:nvSpPr>
        <p:spPr>
          <a:xfrm>
            <a:off x="6647518" y="1019344"/>
            <a:ext cx="759940" cy="225703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endParaRPr 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Arrow Dow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DD0DBC42-7D0E-7298-2797-DE8760FEE035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 flipH="1">
            <a:off x="7297318" y="1114107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78600F1-A522-1FAB-2151-5309D000912E}"/>
              </a:ext>
            </a:extLst>
          </p:cNvPr>
          <p:cNvGrpSpPr/>
          <p:nvPr/>
        </p:nvGrpSpPr>
        <p:grpSpPr>
          <a:xfrm>
            <a:off x="1595001" y="1349197"/>
            <a:ext cx="2346313" cy="937034"/>
            <a:chOff x="1595001" y="1189361"/>
            <a:chExt cx="2346313" cy="937034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5B54613-3E7D-794E-8C20-120042B36A4D}"/>
                </a:ext>
              </a:extLst>
            </p:cNvPr>
            <p:cNvSpPr/>
            <p:nvPr/>
          </p:nvSpPr>
          <p:spPr bwMode="auto">
            <a:xfrm>
              <a:off x="1597763" y="1189361"/>
              <a:ext cx="2343551" cy="93703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88CCE9-916A-4674-5D20-25CC47DCCEFB}"/>
                </a:ext>
              </a:extLst>
            </p:cNvPr>
            <p:cNvSpPr txBox="1"/>
            <p:nvPr/>
          </p:nvSpPr>
          <p:spPr>
            <a:xfrm>
              <a:off x="1595001" y="1193328"/>
              <a:ext cx="13259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기간 </a:t>
              </a:r>
              <a:r>
                <a:rPr kumimoji="1" lang="ko-KR" altLang="en-US" sz="800" b="1" kern="1200" spc="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실원</a:t>
              </a:r>
              <a:r>
                <a:rPr kumimoji="1" lang="ko-KR" altLang="en-US" sz="800" b="1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 근태 현황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B2C9EEC-8B50-0A29-1D5A-4FEA064E3634}"/>
                </a:ext>
              </a:extLst>
            </p:cNvPr>
            <p:cNvSpPr/>
            <p:nvPr/>
          </p:nvSpPr>
          <p:spPr bwMode="auto">
            <a:xfrm>
              <a:off x="1647836" y="1412738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61ADA73-1226-8960-5F92-6A2680B59045}"/>
                </a:ext>
              </a:extLst>
            </p:cNvPr>
            <p:cNvSpPr/>
            <p:nvPr/>
          </p:nvSpPr>
          <p:spPr bwMode="auto">
            <a:xfrm>
              <a:off x="2857348" y="1412739"/>
              <a:ext cx="1032645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3" name="Info">
            <a:extLst>
              <a:ext uri="{FF2B5EF4-FFF2-40B4-BE49-F238E27FC236}">
                <a16:creationId xmlns:a16="http://schemas.microsoft.com/office/drawing/2014/main" id="{F4F141A2-4DB6-E846-1D8D-D057459589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16642" y="1379561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13BC5F5-1CF3-D7C6-D665-519A41EBC867}"/>
              </a:ext>
            </a:extLst>
          </p:cNvPr>
          <p:cNvGrpSpPr/>
          <p:nvPr/>
        </p:nvGrpSpPr>
        <p:grpSpPr>
          <a:xfrm>
            <a:off x="4157307" y="1037733"/>
            <a:ext cx="2239503" cy="225704"/>
            <a:chOff x="4125684" y="1798686"/>
            <a:chExt cx="2239503" cy="225704"/>
          </a:xfrm>
        </p:grpSpPr>
        <p:grpSp>
          <p:nvGrpSpPr>
            <p:cNvPr id="95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A344225C-6EE6-004E-72C3-E9BC9AF08F92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4125684" y="1798687"/>
              <a:ext cx="1035146" cy="225703"/>
              <a:chOff x="928688" y="1268936"/>
              <a:chExt cx="1035146" cy="225703"/>
            </a:xfrm>
            <a:effectLst/>
          </p:grpSpPr>
          <p:sp>
            <p:nvSpPr>
              <p:cNvPr id="101" name="Text Box">
                <a:extLst>
                  <a:ext uri="{FF2B5EF4-FFF2-40B4-BE49-F238E27FC236}">
                    <a16:creationId xmlns:a16="http://schemas.microsoft.com/office/drawing/2014/main" id="{44240DB4-1069-0079-C855-B2C07DADC4FC}"/>
                  </a:ext>
                </a:extLst>
              </p:cNvPr>
              <p:cNvSpPr/>
              <p:nvPr/>
            </p:nvSpPr>
            <p:spPr>
              <a:xfrm>
                <a:off x="928688" y="1268936"/>
                <a:ext cx="1035146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2022-06-01</a:t>
                </a:r>
              </a:p>
            </p:txBody>
          </p:sp>
          <p:sp>
            <p:nvSpPr>
              <p:cNvPr id="103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B19D55B-82B8-0707-C3BC-FB4B24012155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A95C96DF-FD0B-16EC-47C9-FA3E1D97CD47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5330041" y="1798686"/>
              <a:ext cx="1035146" cy="225703"/>
              <a:chOff x="928688" y="1268936"/>
              <a:chExt cx="1035146" cy="225703"/>
            </a:xfrm>
            <a:effectLst/>
          </p:grpSpPr>
          <p:sp>
            <p:nvSpPr>
              <p:cNvPr id="99" name="Text Box">
                <a:extLst>
                  <a:ext uri="{FF2B5EF4-FFF2-40B4-BE49-F238E27FC236}">
                    <a16:creationId xmlns:a16="http://schemas.microsoft.com/office/drawing/2014/main" id="{D2F58C8C-7BE9-0D1C-0D7D-E4FCCE716AEF}"/>
                  </a:ext>
                </a:extLst>
              </p:cNvPr>
              <p:cNvSpPr/>
              <p:nvPr/>
            </p:nvSpPr>
            <p:spPr>
              <a:xfrm>
                <a:off x="928688" y="1268936"/>
                <a:ext cx="1035146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2022-06-15</a:t>
                </a:r>
              </a:p>
            </p:txBody>
          </p:sp>
          <p:sp>
            <p:nvSpPr>
              <p:cNvPr id="100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5DCAC4F-9127-7BAE-A5D8-57D2D383ECB0}"/>
                  </a:ext>
                </a:extLst>
              </p:cNvPr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2C1E9EE-DFFA-6B28-A78D-086561D45E64}"/>
                </a:ext>
              </a:extLst>
            </p:cNvPr>
            <p:cNvSpPr txBox="1"/>
            <p:nvPr/>
          </p:nvSpPr>
          <p:spPr>
            <a:xfrm>
              <a:off x="5164712" y="1803816"/>
              <a:ext cx="1728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800" kern="1200" spc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+mn-cs"/>
                </a:rPr>
                <a:t>~</a:t>
              </a:r>
              <a:endParaRPr lang="ko-KR" altLang="en-US" sz="800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783A3D6-9CF6-2513-70D4-DDD5C30F2B98}"/>
              </a:ext>
            </a:extLst>
          </p:cNvPr>
          <p:cNvSpPr txBox="1"/>
          <p:nvPr/>
        </p:nvSpPr>
        <p:spPr>
          <a:xfrm>
            <a:off x="2571078" y="1026732"/>
            <a:ext cx="15726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하루     ○ 월간     ● 기간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Search">
            <a:extLst>
              <a:ext uri="{FF2B5EF4-FFF2-40B4-BE49-F238E27FC236}">
                <a16:creationId xmlns:a16="http://schemas.microsoft.com/office/drawing/2014/main" id="{E1DCFD2A-203B-3393-787E-C936742BFD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20754" y="2587114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7EECC070-9340-36D5-0C06-B3F5EE85581B}"/>
              </a:ext>
            </a:extLst>
          </p:cNvPr>
          <p:cNvSpPr/>
          <p:nvPr/>
        </p:nvSpPr>
        <p:spPr>
          <a:xfrm>
            <a:off x="8229648" y="1044454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BC8DB75-5E0D-F424-AF41-5E0383AA29AE}"/>
              </a:ext>
            </a:extLst>
          </p:cNvPr>
          <p:cNvSpPr/>
          <p:nvPr/>
        </p:nvSpPr>
        <p:spPr bwMode="auto">
          <a:xfrm>
            <a:off x="4113224" y="994725"/>
            <a:ext cx="2330749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6D9DFC8-4295-9AA4-62EE-9C164186879B}"/>
              </a:ext>
            </a:extLst>
          </p:cNvPr>
          <p:cNvCxnSpPr>
            <a:cxnSpLocks/>
          </p:cNvCxnSpPr>
          <p:nvPr/>
        </p:nvCxnSpPr>
        <p:spPr bwMode="auto">
          <a:xfrm>
            <a:off x="1655576" y="1525263"/>
            <a:ext cx="24417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6170F5E-1D0F-C6E1-8EAB-0011091E4684}"/>
              </a:ext>
            </a:extLst>
          </p:cNvPr>
          <p:cNvSpPr/>
          <p:nvPr/>
        </p:nvSpPr>
        <p:spPr bwMode="auto">
          <a:xfrm>
            <a:off x="4070766" y="1460912"/>
            <a:ext cx="4742801" cy="79066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EA0ED6-1196-8106-0DA1-499948681B4D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37A351F-EFFE-5657-6475-2D26D05AD5DD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5066A35-0B2D-BDF3-C452-5076AA2FF04F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40408A2F-7273-B150-225F-499BB63E589E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86A449FE-DE36-C9BB-0D21-16BC58283CE4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D36B3A91-52D0-010C-ADBA-8E9EC3FD5104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ECE628-92F9-9C48-262E-6BF404C1D028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E2D312-1DFE-5A80-0902-38013A39D3FC}"/>
              </a:ext>
            </a:extLst>
          </p:cNvPr>
          <p:cNvSpPr/>
          <p:nvPr/>
        </p:nvSpPr>
        <p:spPr>
          <a:xfrm>
            <a:off x="2392138" y="3019185"/>
            <a:ext cx="5526494" cy="662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기간 선택은 시작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종료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개의 달력이 선택됨 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8E19A05-D52B-4367-F9CD-83A03DB43BAD}"/>
              </a:ext>
            </a:extLst>
          </p:cNvPr>
          <p:cNvSpPr/>
          <p:nvPr/>
        </p:nvSpPr>
        <p:spPr>
          <a:xfrm>
            <a:off x="4211985" y="80057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0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65AFB0-3876-DECB-03DE-4845D9CBE78B}"/>
              </a:ext>
            </a:extLst>
          </p:cNvPr>
          <p:cNvSpPr/>
          <p:nvPr/>
        </p:nvSpPr>
        <p:spPr bwMode="auto">
          <a:xfrm>
            <a:off x="561975" y="1098397"/>
            <a:ext cx="7833088" cy="4669446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TeamCommut01_1(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04653" cy="215444"/>
          </a:xfrm>
        </p:spPr>
        <p:txBody>
          <a:bodyPr/>
          <a:lstStyle/>
          <a:p>
            <a:r>
              <a:rPr lang="en-US" altLang="ko-KR" dirty="0"/>
              <a:t>tcmt01_1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3977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 수정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rId4"/>
                        </a:rPr>
                        <a:t>https://js.devexpress.com/Demos/WidgetsGallery/Demo/DataGrid/BatchEditing/jQuery/Light/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dimmed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처리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사항이 있는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 수정을 취소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없는 경우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내용 전체 되돌리기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팀원 출퇴근 현황 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해당 팀 전원의 출퇴근 현황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출근시간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퇴근시간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~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근태결과 컬럼 수정 가능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다음 페이지 참조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정보 및 기능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기본 제공 기능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페이징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전환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동일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사항이 있는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Confirm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출퇴근을 수정 하시겠습니까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?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|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]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결과로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(16p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), 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layer pop-up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닫힘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없는 경우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Alert :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사항이 없습니다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.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layer pop-up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유지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</a:t>
            </a:r>
            <a:r>
              <a:rPr lang="en-US" altLang="ko-KR" dirty="0"/>
              <a:t>&gt; </a:t>
            </a:r>
            <a:r>
              <a:rPr lang="ko-KR" altLang="en-US" dirty="0"/>
              <a:t>팀원 출퇴근 수정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F96CF7-761D-2D75-49A3-A450784131CF}"/>
              </a:ext>
            </a:extLst>
          </p:cNvPr>
          <p:cNvSpPr/>
          <p:nvPr/>
        </p:nvSpPr>
        <p:spPr bwMode="auto">
          <a:xfrm>
            <a:off x="894020" y="1486396"/>
            <a:ext cx="717188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6A321789-D55F-425D-89B2-6AE24459B639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C1CB2A0-4BFB-B25A-02C8-70ED2646C34A}"/>
              </a:ext>
            </a:extLst>
          </p:cNvPr>
          <p:cNvCxnSpPr>
            <a:cxnSpLocks/>
          </p:cNvCxnSpPr>
          <p:nvPr/>
        </p:nvCxnSpPr>
        <p:spPr>
          <a:xfrm>
            <a:off x="894020" y="183182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8C16F97-2837-CB1D-2A6C-36324569435B}"/>
              </a:ext>
            </a:extLst>
          </p:cNvPr>
          <p:cNvSpPr txBox="1"/>
          <p:nvPr/>
        </p:nvSpPr>
        <p:spPr>
          <a:xfrm>
            <a:off x="894020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팀원 출퇴근 수정</a:t>
            </a:r>
            <a:endParaRPr lang="ko-KR" altLang="en-US" sz="800" b="1" dirty="0"/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A592A17B-C0FA-45E5-21C0-5566F6CA3399}"/>
              </a:ext>
            </a:extLst>
          </p:cNvPr>
          <p:cNvGraphicFramePr>
            <a:graphicFrameLocks noGrp="1"/>
          </p:cNvGraphicFramePr>
          <p:nvPr/>
        </p:nvGraphicFramePr>
        <p:xfrm>
          <a:off x="1186081" y="2428339"/>
          <a:ext cx="6587762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963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618907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481231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763224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(p)61.75.21.212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0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95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(p)61.75.21.214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 61.75.21.215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08:50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504016"/>
                  </a:ext>
                </a:extLst>
              </a:tr>
            </a:tbl>
          </a:graphicData>
        </a:graphic>
      </p:graphicFrame>
      <p:sp>
        <p:nvSpPr>
          <p:cNvPr id="121" name="Search">
            <a:extLst>
              <a:ext uri="{FF2B5EF4-FFF2-40B4-BE49-F238E27FC236}">
                <a16:creationId xmlns:a16="http://schemas.microsoft.com/office/drawing/2014/main" id="{06E25D50-5C54-6A2B-F1B0-1E9041FB4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59178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Search">
            <a:extLst>
              <a:ext uri="{FF2B5EF4-FFF2-40B4-BE49-F238E27FC236}">
                <a16:creationId xmlns:a16="http://schemas.microsoft.com/office/drawing/2014/main" id="{D57139B3-AF8B-DA2D-33BA-AC70A6AA11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2318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Search">
            <a:extLst>
              <a:ext uri="{FF2B5EF4-FFF2-40B4-BE49-F238E27FC236}">
                <a16:creationId xmlns:a16="http://schemas.microsoft.com/office/drawing/2014/main" id="{2FBC3384-4B37-FE94-4354-2CD1A8EDCB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09816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Search">
            <a:extLst>
              <a:ext uri="{FF2B5EF4-FFF2-40B4-BE49-F238E27FC236}">
                <a16:creationId xmlns:a16="http://schemas.microsoft.com/office/drawing/2014/main" id="{17E75039-6C19-80A3-E980-EF10AF4A3F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85757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earch">
            <a:extLst>
              <a:ext uri="{FF2B5EF4-FFF2-40B4-BE49-F238E27FC236}">
                <a16:creationId xmlns:a16="http://schemas.microsoft.com/office/drawing/2014/main" id="{E20B6B5A-B6AE-D049-D805-0257CA743B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8553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Search">
            <a:extLst>
              <a:ext uri="{FF2B5EF4-FFF2-40B4-BE49-F238E27FC236}">
                <a16:creationId xmlns:a16="http://schemas.microsoft.com/office/drawing/2014/main" id="{AAFABCDA-585C-ACE1-E355-F47CBDD2B8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191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Search">
            <a:extLst>
              <a:ext uri="{FF2B5EF4-FFF2-40B4-BE49-F238E27FC236}">
                <a16:creationId xmlns:a16="http://schemas.microsoft.com/office/drawing/2014/main" id="{A4C46C67-7322-1FE0-CCAC-A33B8E74BE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780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Search">
            <a:extLst>
              <a:ext uri="{FF2B5EF4-FFF2-40B4-BE49-F238E27FC236}">
                <a16:creationId xmlns:a16="http://schemas.microsoft.com/office/drawing/2014/main" id="{6C6102D2-8F40-9D57-FE46-7C12084984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80487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Search">
            <a:extLst>
              <a:ext uri="{FF2B5EF4-FFF2-40B4-BE49-F238E27FC236}">
                <a16:creationId xmlns:a16="http://schemas.microsoft.com/office/drawing/2014/main" id="{DA08A483-573B-81BF-3099-B449CE2A7E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57730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Button">
            <a:extLst>
              <a:ext uri="{FF2B5EF4-FFF2-40B4-BE49-F238E27FC236}">
                <a16:creationId xmlns:a16="http://schemas.microsoft.com/office/drawing/2014/main" id="{BFCE8BA5-70E3-640C-C656-2228DACAB204}"/>
              </a:ext>
            </a:extLst>
          </p:cNvPr>
          <p:cNvSpPr/>
          <p:nvPr/>
        </p:nvSpPr>
        <p:spPr>
          <a:xfrm>
            <a:off x="7289373" y="5052042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id="{BBAF0AC1-C607-EEA6-24D5-71A80DEA868E}"/>
              </a:ext>
            </a:extLst>
          </p:cNvPr>
          <p:cNvSpPr/>
          <p:nvPr/>
        </p:nvSpPr>
        <p:spPr>
          <a:xfrm>
            <a:off x="6536351" y="5052042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3BB7931-7121-CCC3-5FF7-5F08C9A6CF40}"/>
              </a:ext>
            </a:extLst>
          </p:cNvPr>
          <p:cNvGrpSpPr/>
          <p:nvPr/>
        </p:nvGrpSpPr>
        <p:grpSpPr>
          <a:xfrm>
            <a:off x="1186081" y="4606274"/>
            <a:ext cx="797138" cy="154553"/>
            <a:chOff x="1627106" y="6028449"/>
            <a:chExt cx="797138" cy="154553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0EE6D40F-B5E5-9D96-9115-858E9D99180E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8747ADB8-FA65-6516-FAF7-80A9CAC5F1CF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85BF55E-44E9-43D3-EA53-E9881E4572B2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0EF5663-27D7-DDB5-3A65-6D3372F7A386}"/>
              </a:ext>
            </a:extLst>
          </p:cNvPr>
          <p:cNvCxnSpPr>
            <a:cxnSpLocks/>
          </p:cNvCxnSpPr>
          <p:nvPr/>
        </p:nvCxnSpPr>
        <p:spPr>
          <a:xfrm>
            <a:off x="894020" y="4928911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A49AF54-EABF-96B1-BE9F-6F5123DEF1DA}"/>
              </a:ext>
            </a:extLst>
          </p:cNvPr>
          <p:cNvGrpSpPr/>
          <p:nvPr/>
        </p:nvGrpSpPr>
        <p:grpSpPr>
          <a:xfrm>
            <a:off x="3330336" y="2130036"/>
            <a:ext cx="2050034" cy="192214"/>
            <a:chOff x="4157686" y="2506447"/>
            <a:chExt cx="2050034" cy="30956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8367B77-F6D9-1803-DE07-AE9D7A2F100D}"/>
                </a:ext>
              </a:extLst>
            </p:cNvPr>
            <p:cNvSpPr/>
            <p:nvPr/>
          </p:nvSpPr>
          <p:spPr bwMode="auto">
            <a:xfrm>
              <a:off x="4514113" y="2506979"/>
              <a:ext cx="131221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r>
                <a:rPr kumimoji="1"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B80A867-DDDC-265C-99F9-F5B2D525CDBF}"/>
                </a:ext>
              </a:extLst>
            </p:cNvPr>
            <p:cNvSpPr/>
            <p:nvPr/>
          </p:nvSpPr>
          <p:spPr bwMode="auto">
            <a:xfrm>
              <a:off x="4157686" y="2506979"/>
              <a:ext cx="212400" cy="30241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DD79BEE-6F8D-ED10-4F5D-D39CCBADA6EA}"/>
                </a:ext>
              </a:extLst>
            </p:cNvPr>
            <p:cNvSpPr/>
            <p:nvPr/>
          </p:nvSpPr>
          <p:spPr bwMode="auto">
            <a:xfrm>
              <a:off x="5995320" y="2506447"/>
              <a:ext cx="212400" cy="30903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endParaRPr lang="ko-KR" altLang="en-US" sz="8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4" name="Date Picker Ico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A5EF75E1-632D-27D2-07EE-2696F860434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811985" y="2149794"/>
            <a:ext cx="151264" cy="154118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1DDAA2D-2D6B-6DD0-3EA2-94E5431659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71" t="17029" r="29023" b="20041"/>
          <a:stretch/>
        </p:blipFill>
        <p:spPr>
          <a:xfrm>
            <a:off x="7537546" y="2077191"/>
            <a:ext cx="249782" cy="239921"/>
          </a:xfrm>
          <a:prstGeom prst="rect">
            <a:avLst/>
          </a:prstGeom>
        </p:spPr>
      </p:pic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5EEACC0C-E443-8040-14CD-999F6AB25814}"/>
              </a:ext>
            </a:extLst>
          </p:cNvPr>
          <p:cNvGrpSpPr/>
          <p:nvPr/>
        </p:nvGrpSpPr>
        <p:grpSpPr>
          <a:xfrm>
            <a:off x="2697369" y="5431577"/>
            <a:ext cx="3565187" cy="607180"/>
            <a:chOff x="3142926" y="5448997"/>
            <a:chExt cx="3565187" cy="607180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8B7DBC47-7E6C-6888-DA0A-1F4B76E0F144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2508FB1-E307-3C0F-9A91-5A2D9427C7E9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1" name="Add">
                <a:extLst>
                  <a:ext uri="{FF2B5EF4-FFF2-40B4-BE49-F238E27FC236}">
                    <a16:creationId xmlns:a16="http://schemas.microsoft.com/office/drawing/2014/main" id="{C32F07EA-8D59-6E98-2DBC-5349FC6639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8" name="Accept">
              <a:extLst>
                <a:ext uri="{FF2B5EF4-FFF2-40B4-BE49-F238E27FC236}">
                  <a16:creationId xmlns:a16="http://schemas.microsoft.com/office/drawing/2014/main" id="{626B84E1-636B-4C09-C0F3-4EA84D9A5B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1841B74-9490-407F-0850-7E3CE08FB616}"/>
                </a:ext>
              </a:extLst>
            </p:cNvPr>
            <p:cNvSpPr txBox="1"/>
            <p:nvPr/>
          </p:nvSpPr>
          <p:spPr>
            <a:xfrm>
              <a:off x="3429333" y="5634569"/>
              <a:ext cx="186363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수정하였습니다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913EBD5-21F2-164D-1041-0DDE30831111}"/>
              </a:ext>
            </a:extLst>
          </p:cNvPr>
          <p:cNvSpPr/>
          <p:nvPr/>
        </p:nvSpPr>
        <p:spPr bwMode="auto">
          <a:xfrm>
            <a:off x="3921125" y="2383815"/>
            <a:ext cx="525867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5762B3A-3EF0-510D-E355-40767551775F}"/>
              </a:ext>
            </a:extLst>
          </p:cNvPr>
          <p:cNvSpPr/>
          <p:nvPr/>
        </p:nvSpPr>
        <p:spPr bwMode="auto">
          <a:xfrm>
            <a:off x="5274170" y="2392474"/>
            <a:ext cx="2513158" cy="177861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Search">
            <a:extLst>
              <a:ext uri="{FF2B5EF4-FFF2-40B4-BE49-F238E27FC236}">
                <a16:creationId xmlns:a16="http://schemas.microsoft.com/office/drawing/2014/main" id="{9C7A6412-82BF-D732-D922-6B11CB3F18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76351" y="2685992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060717-9B4F-F4A4-D328-BEC8D373FBEF}"/>
              </a:ext>
            </a:extLst>
          </p:cNvPr>
          <p:cNvSpPr/>
          <p:nvPr/>
        </p:nvSpPr>
        <p:spPr bwMode="auto">
          <a:xfrm>
            <a:off x="3260040" y="2086890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5693E921-C53C-09D4-1122-3C8B39FDD26B}"/>
              </a:ext>
            </a:extLst>
          </p:cNvPr>
          <p:cNvSpPr/>
          <p:nvPr/>
        </p:nvSpPr>
        <p:spPr bwMode="auto">
          <a:xfrm>
            <a:off x="1027610" y="4500243"/>
            <a:ext cx="6894293" cy="37553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페이지 연결자 21">
            <a:extLst>
              <a:ext uri="{FF2B5EF4-FFF2-40B4-BE49-F238E27FC236}">
                <a16:creationId xmlns:a16="http://schemas.microsoft.com/office/drawing/2014/main" id="{5F063909-9FA2-1AED-9373-99F988B40E8A}"/>
              </a:ext>
            </a:extLst>
          </p:cNvPr>
          <p:cNvSpPr/>
          <p:nvPr/>
        </p:nvSpPr>
        <p:spPr>
          <a:xfrm>
            <a:off x="6147437" y="5351594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798F03-B60D-41D6-7185-97A3D622B5EB}"/>
              </a:ext>
            </a:extLst>
          </p:cNvPr>
          <p:cNvSpPr txBox="1"/>
          <p:nvPr/>
        </p:nvSpPr>
        <p:spPr>
          <a:xfrm>
            <a:off x="5764295" y="4575828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4D54D91-36EA-548C-2EAD-D59B6141A255}"/>
              </a:ext>
            </a:extLst>
          </p:cNvPr>
          <p:cNvGrpSpPr/>
          <p:nvPr/>
        </p:nvGrpSpPr>
        <p:grpSpPr>
          <a:xfrm>
            <a:off x="7024930" y="4606274"/>
            <a:ext cx="706877" cy="154553"/>
            <a:chOff x="7723967" y="6533213"/>
            <a:chExt cx="706877" cy="154553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F3B3AA6-B1CC-D773-8A55-24404221FF8C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38157651-6406-EDB3-FE77-F897880C15A6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0773149D-42FC-C46E-A2AE-D53AD2255B07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062673-C56C-023B-7437-EF00E65643C1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869181-3279-A403-D97C-90FF80D6508E}"/>
              </a:ext>
            </a:extLst>
          </p:cNvPr>
          <p:cNvSpPr/>
          <p:nvPr/>
        </p:nvSpPr>
        <p:spPr>
          <a:xfrm>
            <a:off x="6262556" y="2934453"/>
            <a:ext cx="5526494" cy="9711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팝업 </a:t>
            </a: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case 1</a:t>
            </a:r>
            <a:r>
              <a:rPr kumimoji="1"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kumimoji="1"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팝업의 기본적인 레이아웃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퍼블리싱을 위한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구성 필요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최상단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타이틀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최상단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우측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x 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버튼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상단에 기간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우측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리프레시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버튼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최하단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우측 버튼 영역 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3A9D9D-5B31-1733-C050-511B992EA2C4}"/>
              </a:ext>
            </a:extLst>
          </p:cNvPr>
          <p:cNvSpPr/>
          <p:nvPr/>
        </p:nvSpPr>
        <p:spPr>
          <a:xfrm>
            <a:off x="1791307" y="1383536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83D8F72-33B3-DE49-6D3D-628D2B79E999}"/>
              </a:ext>
            </a:extLst>
          </p:cNvPr>
          <p:cNvSpPr/>
          <p:nvPr/>
        </p:nvSpPr>
        <p:spPr>
          <a:xfrm>
            <a:off x="4184058" y="195593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6037E16-DC63-B0D9-BCEE-9FA5555261B1}"/>
              </a:ext>
            </a:extLst>
          </p:cNvPr>
          <p:cNvSpPr/>
          <p:nvPr/>
        </p:nvSpPr>
        <p:spPr>
          <a:xfrm>
            <a:off x="7964307" y="1526157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96BBAA-77B0-5918-00A7-0B91460A09FE}"/>
              </a:ext>
            </a:extLst>
          </p:cNvPr>
          <p:cNvSpPr/>
          <p:nvPr/>
        </p:nvSpPr>
        <p:spPr>
          <a:xfrm>
            <a:off x="7595416" y="1936008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1B22E74-B056-D814-3085-7F0B51553F86}"/>
              </a:ext>
            </a:extLst>
          </p:cNvPr>
          <p:cNvSpPr/>
          <p:nvPr/>
        </p:nvSpPr>
        <p:spPr>
          <a:xfrm>
            <a:off x="7117115" y="4863687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6F12B64-5740-5C03-28ED-A5FE2BC5D39E}"/>
              </a:ext>
            </a:extLst>
          </p:cNvPr>
          <p:cNvSpPr/>
          <p:nvPr/>
        </p:nvSpPr>
        <p:spPr bwMode="auto">
          <a:xfrm>
            <a:off x="561975" y="1098397"/>
            <a:ext cx="7833088" cy="4669446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AdminCommute01_1(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622286" cy="215444"/>
          </a:xfrm>
        </p:spPr>
        <p:txBody>
          <a:bodyPr/>
          <a:lstStyle/>
          <a:p>
            <a:r>
              <a:rPr lang="en-US" altLang="ko-KR" dirty="0"/>
              <a:t>acmt01_1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4081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이력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저장 여부 확인 필요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- 1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승인된 출퇴근 기록은 수정 불가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취소 적용 예정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&lt;-&gt;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취소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부서 포커스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현재부서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전체부서수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순서는 부서명 오름차순 정렬로 전용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[8], [9]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선택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셀렉트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박스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옵션값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기준 현재 부서의 수정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지각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제출상태 정보 출력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엑셀 파일 로컬 다운로드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다운로드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되돌리기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BTN,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수정한 경우 사용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출퇴근 관리 정보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[1], [3], [8], [9]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 컬럼은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42p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포커스 이동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[2],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감소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(2 -&gt; 1, 1 -&gt; 29)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76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포커스 이동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[2], [7]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(1 -&gt; 2, 29 -&gt; 1)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325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레이어 팝업 닫기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58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출퇴근 기록을 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 후 자동 사라짐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X 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닫기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6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출퇴근 기록의 상태를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반려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상태가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경우에만 활성화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[c]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반려 시 코멘트 작성 기능 필요성 확인 필요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49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출퇴근 기록의 상태를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상태가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경우에만 활성화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[d]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토스트 메시지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7681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전체 출퇴근 관리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2B9ADB2-1BE4-7B16-2651-AF2FD52C43F1}"/>
              </a:ext>
            </a:extLst>
          </p:cNvPr>
          <p:cNvSpPr/>
          <p:nvPr/>
        </p:nvSpPr>
        <p:spPr bwMode="auto">
          <a:xfrm>
            <a:off x="894020" y="1486396"/>
            <a:ext cx="7171884" cy="381309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48324387-F70E-425D-C0B6-BEC0924268BC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1623648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BF83BBE-8FBD-9588-3F3A-DE6F8059D339}"/>
              </a:ext>
            </a:extLst>
          </p:cNvPr>
          <p:cNvCxnSpPr>
            <a:cxnSpLocks/>
          </p:cNvCxnSpPr>
          <p:nvPr/>
        </p:nvCxnSpPr>
        <p:spPr>
          <a:xfrm>
            <a:off x="894020" y="183182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4A8210A-676A-7FD5-4FF1-B6D0964FFF34}"/>
              </a:ext>
            </a:extLst>
          </p:cNvPr>
          <p:cNvSpPr txBox="1"/>
          <p:nvPr/>
        </p:nvSpPr>
        <p:spPr>
          <a:xfrm>
            <a:off x="894020" y="1558514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부서별 출퇴근 관리</a:t>
            </a:r>
            <a:endParaRPr lang="ko-KR" altLang="en-US" sz="800" b="1" dirty="0"/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DF2AC8A7-39ED-E746-4C7E-666C70FB4409}"/>
              </a:ext>
            </a:extLst>
          </p:cNvPr>
          <p:cNvGraphicFramePr>
            <a:graphicFrameLocks noGrp="1"/>
          </p:cNvGraphicFramePr>
          <p:nvPr/>
        </p:nvGraphicFramePr>
        <p:xfrm>
          <a:off x="1339850" y="2750557"/>
          <a:ext cx="6248039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206">
                  <a:extLst>
                    <a:ext uri="{9D8B030D-6E8A-4147-A177-3AD203B41FA5}">
                      <a16:colId xmlns:a16="http://schemas.microsoft.com/office/drawing/2014/main" val="90898972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413586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361415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43468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685439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(p)122.101.188.164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09:05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(p)122.101.188.164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10:09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미제출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   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none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r>
                        <a:rPr kumimoji="1" lang="ko-KR" altLang="en-US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▼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altLang="ko-KR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550055"/>
                  </a:ext>
                </a:extLst>
              </a:tr>
            </a:tbl>
          </a:graphicData>
        </a:graphic>
      </p:graphicFrame>
      <p:sp>
        <p:nvSpPr>
          <p:cNvPr id="116" name="Search">
            <a:extLst>
              <a:ext uri="{FF2B5EF4-FFF2-40B4-BE49-F238E27FC236}">
                <a16:creationId xmlns:a16="http://schemas.microsoft.com/office/drawing/2014/main" id="{11A58DE6-119D-7450-3997-6E79CED277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19677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Search">
            <a:extLst>
              <a:ext uri="{FF2B5EF4-FFF2-40B4-BE49-F238E27FC236}">
                <a16:creationId xmlns:a16="http://schemas.microsoft.com/office/drawing/2014/main" id="{09ADACD2-A573-BA22-DD26-F0A4BDD3C1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44679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Search">
            <a:extLst>
              <a:ext uri="{FF2B5EF4-FFF2-40B4-BE49-F238E27FC236}">
                <a16:creationId xmlns:a16="http://schemas.microsoft.com/office/drawing/2014/main" id="{28B3F779-F115-E6DD-AFF0-BCE16C2484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11857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Search">
            <a:extLst>
              <a:ext uri="{FF2B5EF4-FFF2-40B4-BE49-F238E27FC236}">
                <a16:creationId xmlns:a16="http://schemas.microsoft.com/office/drawing/2014/main" id="{D2B2B905-03EE-7628-4C06-0DD41B668D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7393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earch">
            <a:extLst>
              <a:ext uri="{FF2B5EF4-FFF2-40B4-BE49-F238E27FC236}">
                <a16:creationId xmlns:a16="http://schemas.microsoft.com/office/drawing/2014/main" id="{97318C75-FD9E-6937-D91E-152714BEC7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2130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Search">
            <a:extLst>
              <a:ext uri="{FF2B5EF4-FFF2-40B4-BE49-F238E27FC236}">
                <a16:creationId xmlns:a16="http://schemas.microsoft.com/office/drawing/2014/main" id="{A9B775B5-F593-F722-F958-D1891BA909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37747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Search">
            <a:extLst>
              <a:ext uri="{FF2B5EF4-FFF2-40B4-BE49-F238E27FC236}">
                <a16:creationId xmlns:a16="http://schemas.microsoft.com/office/drawing/2014/main" id="{75CE216F-FF68-BC35-FB21-9DD5E90F36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14262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Search">
            <a:extLst>
              <a:ext uri="{FF2B5EF4-FFF2-40B4-BE49-F238E27FC236}">
                <a16:creationId xmlns:a16="http://schemas.microsoft.com/office/drawing/2014/main" id="{1A6D3D29-247A-54FB-8D47-4227D74AFA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71033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Search">
            <a:extLst>
              <a:ext uri="{FF2B5EF4-FFF2-40B4-BE49-F238E27FC236}">
                <a16:creationId xmlns:a16="http://schemas.microsoft.com/office/drawing/2014/main" id="{48717393-821B-666A-7031-C047613EF1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6673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FB9E7165-A1C5-195F-0D2D-2C34D284EC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238" t="12304" r="45803" b="8008"/>
          <a:stretch/>
        </p:blipFill>
        <p:spPr>
          <a:xfrm>
            <a:off x="6935512" y="2456006"/>
            <a:ext cx="326181" cy="244219"/>
          </a:xfrm>
          <a:prstGeom prst="rect">
            <a:avLst/>
          </a:prstGeom>
        </p:spPr>
      </p:pic>
      <p:sp>
        <p:nvSpPr>
          <p:cNvPr id="126" name="Button">
            <a:extLst>
              <a:ext uri="{FF2B5EF4-FFF2-40B4-BE49-F238E27FC236}">
                <a16:creationId xmlns:a16="http://schemas.microsoft.com/office/drawing/2014/main" id="{DB58D439-4D30-C0A5-2D71-B3BB9228FA62}"/>
              </a:ext>
            </a:extLst>
          </p:cNvPr>
          <p:cNvSpPr/>
          <p:nvPr/>
        </p:nvSpPr>
        <p:spPr>
          <a:xfrm>
            <a:off x="7289373" y="5052042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승인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Button">
            <a:extLst>
              <a:ext uri="{FF2B5EF4-FFF2-40B4-BE49-F238E27FC236}">
                <a16:creationId xmlns:a16="http://schemas.microsoft.com/office/drawing/2014/main" id="{EEEE21FB-4D1F-C98D-5556-EF90B37840E9}"/>
              </a:ext>
            </a:extLst>
          </p:cNvPr>
          <p:cNvSpPr/>
          <p:nvPr/>
        </p:nvSpPr>
        <p:spPr>
          <a:xfrm>
            <a:off x="5869601" y="5052042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53AE3BF-A062-941A-055A-1D8B886035F1}"/>
              </a:ext>
            </a:extLst>
          </p:cNvPr>
          <p:cNvGrpSpPr/>
          <p:nvPr/>
        </p:nvGrpSpPr>
        <p:grpSpPr>
          <a:xfrm>
            <a:off x="1339850" y="4606274"/>
            <a:ext cx="797138" cy="154553"/>
            <a:chOff x="1627106" y="6028449"/>
            <a:chExt cx="797138" cy="154553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6AD4D4A-51D1-6657-51E5-861E1A53E657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69C7D4E9-EF58-40F0-2BDC-86DE18015A9D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02BEEF45-4DA5-EDC0-8322-868F5764357C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8D7124B-401F-14B1-50BF-122D9030A341}"/>
              </a:ext>
            </a:extLst>
          </p:cNvPr>
          <p:cNvCxnSpPr>
            <a:cxnSpLocks/>
          </p:cNvCxnSpPr>
          <p:nvPr/>
        </p:nvCxnSpPr>
        <p:spPr>
          <a:xfrm>
            <a:off x="894020" y="4928911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A75A052-D741-E00C-0353-6FDE76ADE97D}"/>
              </a:ext>
            </a:extLst>
          </p:cNvPr>
          <p:cNvGrpSpPr/>
          <p:nvPr/>
        </p:nvGrpSpPr>
        <p:grpSpPr>
          <a:xfrm>
            <a:off x="7735201" y="3256920"/>
            <a:ext cx="246888" cy="246888"/>
            <a:chOff x="7741551" y="3227732"/>
            <a:chExt cx="246888" cy="246888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F812B1D-E9C5-ABB4-7CF4-3A20A94B2F78}"/>
                </a:ext>
              </a:extLst>
            </p:cNvPr>
            <p:cNvSpPr/>
            <p:nvPr/>
          </p:nvSpPr>
          <p:spPr bwMode="auto">
            <a:xfrm>
              <a:off x="7741551" y="3227732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Chevron Right">
              <a:extLst>
                <a:ext uri="{FF2B5EF4-FFF2-40B4-BE49-F238E27FC236}">
                  <a16:creationId xmlns:a16="http://schemas.microsoft.com/office/drawing/2014/main" id="{9CF111A8-7538-BEB9-12AB-B91D928B58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308" y="32789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79B7B35-B5B8-0092-9B73-F25A113C5357}"/>
              </a:ext>
            </a:extLst>
          </p:cNvPr>
          <p:cNvGrpSpPr/>
          <p:nvPr/>
        </p:nvGrpSpPr>
        <p:grpSpPr>
          <a:xfrm>
            <a:off x="981336" y="3256920"/>
            <a:ext cx="246888" cy="246888"/>
            <a:chOff x="9405120" y="3129377"/>
            <a:chExt cx="246888" cy="246888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A6ABE0D-F70A-6015-BFF4-246DE06F9B98}"/>
                </a:ext>
              </a:extLst>
            </p:cNvPr>
            <p:cNvSpPr/>
            <p:nvPr/>
          </p:nvSpPr>
          <p:spPr bwMode="auto">
            <a:xfrm>
              <a:off x="9405120" y="3129377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Chevron Left">
              <a:extLst>
                <a:ext uri="{FF2B5EF4-FFF2-40B4-BE49-F238E27FC236}">
                  <a16:creationId xmlns:a16="http://schemas.microsoft.com/office/drawing/2014/main" id="{13FCD6CB-0B93-5361-9447-330302CAF4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88877" y="318059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54AC587-0BB6-0C6B-700F-64499B646A70}"/>
              </a:ext>
            </a:extLst>
          </p:cNvPr>
          <p:cNvSpPr txBox="1"/>
          <p:nvPr/>
        </p:nvSpPr>
        <p:spPr>
          <a:xfrm>
            <a:off x="5486673" y="2117253"/>
            <a:ext cx="4799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[1/29]</a:t>
            </a:r>
            <a:endParaRPr lang="ko-KR" altLang="en-US" sz="800" b="1" dirty="0"/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075C359C-DFFC-2A0D-4757-B0EF098315F1}"/>
              </a:ext>
            </a:extLst>
          </p:cNvPr>
          <p:cNvSpPr/>
          <p:nvPr/>
        </p:nvSpPr>
        <p:spPr>
          <a:xfrm>
            <a:off x="6579487" y="5056994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반려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79276E0-DF60-B2A7-C631-A3126977FE86}"/>
              </a:ext>
            </a:extLst>
          </p:cNvPr>
          <p:cNvGrpSpPr/>
          <p:nvPr/>
        </p:nvGrpSpPr>
        <p:grpSpPr>
          <a:xfrm>
            <a:off x="1339850" y="2416253"/>
            <a:ext cx="759940" cy="225703"/>
            <a:chOff x="1339850" y="2115176"/>
            <a:chExt cx="759940" cy="225703"/>
          </a:xfrm>
        </p:grpSpPr>
        <p:sp>
          <p:nvSpPr>
            <p:cNvPr id="148" name="Text Box">
              <a:extLst>
                <a:ext uri="{FF2B5EF4-FFF2-40B4-BE49-F238E27FC236}">
                  <a16:creationId xmlns:a16="http://schemas.microsoft.com/office/drawing/2014/main" id="{00EBC87A-9199-BDEB-00B7-598D4E325A73}"/>
                </a:ext>
              </a:extLst>
            </p:cNvPr>
            <p:cNvSpPr/>
            <p:nvPr/>
          </p:nvSpPr>
          <p:spPr>
            <a:xfrm>
              <a:off x="1339850" y="2115176"/>
              <a:ext cx="759940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SQ01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5CC36D6-BE3F-FF73-526B-584C61753E16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989650" y="2209939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3545BA6-40ED-5DDA-B6DE-AC78E0F66C88}"/>
              </a:ext>
            </a:extLst>
          </p:cNvPr>
          <p:cNvGrpSpPr/>
          <p:nvPr/>
        </p:nvGrpSpPr>
        <p:grpSpPr>
          <a:xfrm>
            <a:off x="3276731" y="2110779"/>
            <a:ext cx="2050034" cy="192214"/>
            <a:chOff x="3276731" y="2125435"/>
            <a:chExt cx="2050034" cy="192214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D19E780-FC16-04CB-D10E-20B3CD8CA5E8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32C7983E-8492-B6BA-508A-B16B5A4DC307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화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66326130-899B-B6C8-65A5-1250D5DECF18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CF8605B-30DA-7599-7B01-DD9D128D234C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52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50696B-5258-802A-45DB-1A04E38D5B4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Search">
            <a:extLst>
              <a:ext uri="{FF2B5EF4-FFF2-40B4-BE49-F238E27FC236}">
                <a16:creationId xmlns:a16="http://schemas.microsoft.com/office/drawing/2014/main" id="{272D8468-A640-F208-E0C6-D79AD6B45F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7587" y="3008210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805B3F77-AD17-A944-128E-D0A9293153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71" t="17029" r="29023" b="20041"/>
          <a:stretch/>
        </p:blipFill>
        <p:spPr>
          <a:xfrm>
            <a:off x="7338586" y="2456266"/>
            <a:ext cx="249782" cy="239921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A5CF49A-B73F-BDFF-BB7B-8209C3BA5A81}"/>
              </a:ext>
            </a:extLst>
          </p:cNvPr>
          <p:cNvSpPr/>
          <p:nvPr/>
        </p:nvSpPr>
        <p:spPr bwMode="auto">
          <a:xfrm>
            <a:off x="9251232" y="5711353"/>
            <a:ext cx="759941" cy="130969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Text Box">
            <a:extLst>
              <a:ext uri="{FF2B5EF4-FFF2-40B4-BE49-F238E27FC236}">
                <a16:creationId xmlns:a16="http://schemas.microsoft.com/office/drawing/2014/main" id="{6033EA71-83B5-670E-9A42-6570E7B5C65F}"/>
              </a:ext>
            </a:extLst>
          </p:cNvPr>
          <p:cNvSpPr/>
          <p:nvPr/>
        </p:nvSpPr>
        <p:spPr>
          <a:xfrm>
            <a:off x="9251233" y="5446847"/>
            <a:ext cx="759940" cy="225703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SQ01</a:t>
            </a:r>
            <a:endParaRPr 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Arrow Down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1A5C1A2-897B-1125-641E-B1723E8DDD9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9901033" y="5541610"/>
            <a:ext cx="64008" cy="36177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8E773F9-8A00-AA19-EB0A-A7DF56EC0575}"/>
              </a:ext>
            </a:extLst>
          </p:cNvPr>
          <p:cNvSpPr/>
          <p:nvPr/>
        </p:nvSpPr>
        <p:spPr bwMode="auto">
          <a:xfrm>
            <a:off x="9251233" y="5672550"/>
            <a:ext cx="759941" cy="1157622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SQ01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SQ03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SQ04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SQ07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SQ10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SQ11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SQ13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SQ18</a:t>
            </a:r>
          </a:p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142DD21-E5D8-662F-26C2-FB1E8653E1C8}"/>
              </a:ext>
            </a:extLst>
          </p:cNvPr>
          <p:cNvGrpSpPr/>
          <p:nvPr/>
        </p:nvGrpSpPr>
        <p:grpSpPr>
          <a:xfrm>
            <a:off x="10267319" y="5425757"/>
            <a:ext cx="692614" cy="724582"/>
            <a:chOff x="10970763" y="4663275"/>
            <a:chExt cx="692614" cy="724582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C35BB21-C270-7897-6327-A4C83AAC5A30}"/>
                </a:ext>
              </a:extLst>
            </p:cNvPr>
            <p:cNvSpPr txBox="1"/>
            <p:nvPr/>
          </p:nvSpPr>
          <p:spPr>
            <a:xfrm>
              <a:off x="10970763" y="4663275"/>
              <a:ext cx="69261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외근여부</a:t>
              </a:r>
              <a:endParaRPr lang="ko-KR" altLang="en-US" sz="800" b="1" dirty="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DE6A448-092E-5ADC-8FBB-6E8BCB3335B5}"/>
                </a:ext>
              </a:extLst>
            </p:cNvPr>
            <p:cNvSpPr/>
            <p:nvPr/>
          </p:nvSpPr>
          <p:spPr bwMode="auto">
            <a:xfrm>
              <a:off x="10970763" y="5088921"/>
              <a:ext cx="692614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3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28451D37-3330-C46B-D2EC-8901E7F19CBA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0970765" y="4880593"/>
              <a:ext cx="692612" cy="169575"/>
              <a:chOff x="586102" y="1297000"/>
              <a:chExt cx="1377736" cy="169575"/>
            </a:xfrm>
            <a:solidFill>
              <a:srgbClr val="FFFFFF"/>
            </a:solidFill>
            <a:effectLst/>
          </p:grpSpPr>
          <p:sp>
            <p:nvSpPr>
              <p:cNvPr id="175" name="Text Box">
                <a:extLst>
                  <a:ext uri="{FF2B5EF4-FFF2-40B4-BE49-F238E27FC236}">
                    <a16:creationId xmlns:a16="http://schemas.microsoft.com/office/drawing/2014/main" id="{4AA6DE11-9EB9-D647-801D-D7E29B832F2E}"/>
                  </a:ext>
                </a:extLst>
              </p:cNvPr>
              <p:cNvSpPr/>
              <p:nvPr/>
            </p:nvSpPr>
            <p:spPr>
              <a:xfrm>
                <a:off x="586102" y="1297000"/>
                <a:ext cx="1377736" cy="169575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4000" tIns="50800" rIns="54000" bIns="50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6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3C10ADC-4EFF-84BA-387A-143DEA877781}"/>
                  </a:ext>
                </a:extLst>
              </p:cNvPr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1735077" y="1363700"/>
                <a:ext cx="127324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5400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4BDDEDA-9CE4-403E-306E-632ECF17952B}"/>
                </a:ext>
              </a:extLst>
            </p:cNvPr>
            <p:cNvSpPr/>
            <p:nvPr/>
          </p:nvSpPr>
          <p:spPr bwMode="auto">
            <a:xfrm>
              <a:off x="10970763" y="5052042"/>
              <a:ext cx="692613" cy="335815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53435F-13F3-0650-5789-68C708BB6790}"/>
              </a:ext>
            </a:extLst>
          </p:cNvPr>
          <p:cNvGraphicFramePr>
            <a:graphicFrameLocks noGrp="1"/>
          </p:cNvGraphicFramePr>
          <p:nvPr/>
        </p:nvGraphicFramePr>
        <p:xfrm>
          <a:off x="2260412" y="2422569"/>
          <a:ext cx="3682161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956">
                  <a:extLst>
                    <a:ext uri="{9D8B030D-6E8A-4147-A177-3AD203B41FA5}">
                      <a16:colId xmlns:a16="http://schemas.microsoft.com/office/drawing/2014/main" val="1088271552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2178957108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2264653247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785621843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2398691208"/>
                    </a:ext>
                  </a:extLst>
                </a:gridCol>
                <a:gridCol w="602041">
                  <a:extLst>
                    <a:ext uri="{9D8B030D-6E8A-4147-A177-3AD203B41FA5}">
                      <a16:colId xmlns:a16="http://schemas.microsoft.com/office/drawing/2014/main" val="2153483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지각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제출전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48687"/>
                  </a:ext>
                </a:extLst>
              </a:tr>
            </a:tbl>
          </a:graphicData>
        </a:graphic>
      </p:graphicFrame>
      <p:sp>
        <p:nvSpPr>
          <p:cNvPr id="178" name="Search">
            <a:extLst>
              <a:ext uri="{FF2B5EF4-FFF2-40B4-BE49-F238E27FC236}">
                <a16:creationId xmlns:a16="http://schemas.microsoft.com/office/drawing/2014/main" id="{817394AB-7EBA-4547-900D-C61D011A74C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73044" y="300236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F8B6831-16B9-962F-905A-0A17FECA93ED}"/>
              </a:ext>
            </a:extLst>
          </p:cNvPr>
          <p:cNvSpPr/>
          <p:nvPr/>
        </p:nvSpPr>
        <p:spPr bwMode="auto">
          <a:xfrm>
            <a:off x="3211857" y="2055998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D4D2EED8-9456-50FE-AFAD-A148680641D2}"/>
              </a:ext>
            </a:extLst>
          </p:cNvPr>
          <p:cNvCxnSpPr>
            <a:cxnSpLocks/>
          </p:cNvCxnSpPr>
          <p:nvPr/>
        </p:nvCxnSpPr>
        <p:spPr bwMode="auto">
          <a:xfrm>
            <a:off x="5569744" y="2295033"/>
            <a:ext cx="31908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4DFEDFCC-35FB-8CB0-E66F-83F045A4F91E}"/>
              </a:ext>
            </a:extLst>
          </p:cNvPr>
          <p:cNvGrpSpPr/>
          <p:nvPr/>
        </p:nvGrpSpPr>
        <p:grpSpPr>
          <a:xfrm>
            <a:off x="207056" y="5328748"/>
            <a:ext cx="3565187" cy="607180"/>
            <a:chOff x="3142926" y="5448997"/>
            <a:chExt cx="3565187" cy="607180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9582EA4C-C0D7-C5DF-77EC-90694C44792B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DAE0BD9D-7701-BBE6-C3AD-3ECF2B4C98AD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9" name="Add">
                <a:extLst>
                  <a:ext uri="{FF2B5EF4-FFF2-40B4-BE49-F238E27FC236}">
                    <a16:creationId xmlns:a16="http://schemas.microsoft.com/office/drawing/2014/main" id="{362F4AA3-F308-3E25-14E3-7DDBD8A071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6" name="Accept">
              <a:extLst>
                <a:ext uri="{FF2B5EF4-FFF2-40B4-BE49-F238E27FC236}">
                  <a16:creationId xmlns:a16="http://schemas.microsoft.com/office/drawing/2014/main" id="{C4886757-F53E-D46B-A293-F4019A83E3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DCA4A92-E3AF-34CF-81BD-9C992A6517BA}"/>
                </a:ext>
              </a:extLst>
            </p:cNvPr>
            <p:cNvSpPr txBox="1"/>
            <p:nvPr/>
          </p:nvSpPr>
          <p:spPr>
            <a:xfrm>
              <a:off x="3429333" y="5634569"/>
              <a:ext cx="245350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일자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부서명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수정하였습니다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CB70A61-3E0B-DCFD-397E-2BADE7D9E241}"/>
              </a:ext>
            </a:extLst>
          </p:cNvPr>
          <p:cNvGrpSpPr/>
          <p:nvPr/>
        </p:nvGrpSpPr>
        <p:grpSpPr>
          <a:xfrm>
            <a:off x="5091548" y="5328748"/>
            <a:ext cx="3565187" cy="607180"/>
            <a:chOff x="3142926" y="5448997"/>
            <a:chExt cx="3565187" cy="607180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78ECEA07-1DDD-E6CE-464D-DB1BFB78718B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1DF0FFDF-162D-FE85-D216-3E77CC440A69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7" name="Add">
                <a:extLst>
                  <a:ext uri="{FF2B5EF4-FFF2-40B4-BE49-F238E27FC236}">
                    <a16:creationId xmlns:a16="http://schemas.microsoft.com/office/drawing/2014/main" id="{FEE7A0C3-0CE0-0E57-790A-B1AB1FAE08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4" name="Accept">
              <a:extLst>
                <a:ext uri="{FF2B5EF4-FFF2-40B4-BE49-F238E27FC236}">
                  <a16:creationId xmlns:a16="http://schemas.microsoft.com/office/drawing/2014/main" id="{F2D24A18-3488-BF60-FA91-979974A16E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7D9FABA-2C87-FB18-9C8B-4A71B5BCEDD6}"/>
                </a:ext>
              </a:extLst>
            </p:cNvPr>
            <p:cNvSpPr txBox="1"/>
            <p:nvPr/>
          </p:nvSpPr>
          <p:spPr>
            <a:xfrm>
              <a:off x="3429333" y="5634569"/>
              <a:ext cx="245350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일자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부서명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승인하였습니다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70344EB-2AEC-E6DB-0B98-41D669F1BEA7}"/>
              </a:ext>
            </a:extLst>
          </p:cNvPr>
          <p:cNvGrpSpPr/>
          <p:nvPr/>
        </p:nvGrpSpPr>
        <p:grpSpPr>
          <a:xfrm>
            <a:off x="2657195" y="5760319"/>
            <a:ext cx="3565187" cy="607180"/>
            <a:chOff x="3142926" y="5448997"/>
            <a:chExt cx="3565187" cy="607180"/>
          </a:xfrm>
        </p:grpSpPr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4EE74499-C3C1-9F72-7251-1E057E1EC55E}"/>
                </a:ext>
              </a:extLst>
            </p:cNvPr>
            <p:cNvGrpSpPr/>
            <p:nvPr/>
          </p:nvGrpSpPr>
          <p:grpSpPr>
            <a:xfrm>
              <a:off x="3142926" y="5448997"/>
              <a:ext cx="3565187" cy="607180"/>
              <a:chOff x="5927156" y="1709908"/>
              <a:chExt cx="3565187" cy="607180"/>
            </a:xfrm>
          </p:grpSpPr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5FAE5F67-7A83-87C5-DE29-D0A6FD816266}"/>
                  </a:ext>
                </a:extLst>
              </p:cNvPr>
              <p:cNvSpPr/>
              <p:nvPr/>
            </p:nvSpPr>
            <p:spPr bwMode="auto">
              <a:xfrm>
                <a:off x="5927156" y="1709908"/>
                <a:ext cx="3565187" cy="60718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1" name="Add">
                <a:extLst>
                  <a:ext uri="{FF2B5EF4-FFF2-40B4-BE49-F238E27FC236}">
                    <a16:creationId xmlns:a16="http://schemas.microsoft.com/office/drawing/2014/main" id="{FA553AA0-1703-4F22-CD82-EF2AA64176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700000">
                <a:off x="9322749" y="1788496"/>
                <a:ext cx="104775" cy="104775"/>
              </a:xfrm>
              <a:custGeom>
                <a:avLst/>
                <a:gdLst>
                  <a:gd name="T0" fmla="*/ 29 w 66"/>
                  <a:gd name="T1" fmla="*/ 0 h 66"/>
                  <a:gd name="T2" fmla="*/ 29 w 66"/>
                  <a:gd name="T3" fmla="*/ 29 h 66"/>
                  <a:gd name="T4" fmla="*/ 0 w 66"/>
                  <a:gd name="T5" fmla="*/ 29 h 66"/>
                  <a:gd name="T6" fmla="*/ 0 w 66"/>
                  <a:gd name="T7" fmla="*/ 37 h 66"/>
                  <a:gd name="T8" fmla="*/ 29 w 66"/>
                  <a:gd name="T9" fmla="*/ 37 h 66"/>
                  <a:gd name="T10" fmla="*/ 29 w 66"/>
                  <a:gd name="T11" fmla="*/ 66 h 66"/>
                  <a:gd name="T12" fmla="*/ 37 w 66"/>
                  <a:gd name="T13" fmla="*/ 66 h 66"/>
                  <a:gd name="T14" fmla="*/ 37 w 66"/>
                  <a:gd name="T15" fmla="*/ 37 h 66"/>
                  <a:gd name="T16" fmla="*/ 66 w 66"/>
                  <a:gd name="T17" fmla="*/ 37 h 66"/>
                  <a:gd name="T18" fmla="*/ 66 w 66"/>
                  <a:gd name="T19" fmla="*/ 29 h 66"/>
                  <a:gd name="T20" fmla="*/ 37 w 66"/>
                  <a:gd name="T21" fmla="*/ 29 h 66"/>
                  <a:gd name="T22" fmla="*/ 37 w 66"/>
                  <a:gd name="T23" fmla="*/ 0 h 66"/>
                  <a:gd name="T24" fmla="*/ 29 w 66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0" y="37"/>
                    </a:lnTo>
                    <a:lnTo>
                      <a:pt x="29" y="37"/>
                    </a:lnTo>
                    <a:lnTo>
                      <a:pt x="29" y="66"/>
                    </a:lnTo>
                    <a:lnTo>
                      <a:pt x="37" y="66"/>
                    </a:lnTo>
                    <a:lnTo>
                      <a:pt x="37" y="37"/>
                    </a:lnTo>
                    <a:lnTo>
                      <a:pt x="66" y="37"/>
                    </a:lnTo>
                    <a:lnTo>
                      <a:pt x="66" y="29"/>
                    </a:lnTo>
                    <a:lnTo>
                      <a:pt x="37" y="29"/>
                    </a:lnTo>
                    <a:lnTo>
                      <a:pt x="37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8" name="Accept">
              <a:extLst>
                <a:ext uri="{FF2B5EF4-FFF2-40B4-BE49-F238E27FC236}">
                  <a16:creationId xmlns:a16="http://schemas.microsoft.com/office/drawing/2014/main" id="{4E0BA442-57C3-F950-D838-CFB208699F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2333" y="5663026"/>
              <a:ext cx="127000" cy="122237"/>
            </a:xfrm>
            <a:custGeom>
              <a:avLst/>
              <a:gdLst>
                <a:gd name="T0" fmla="*/ 1065 w 1098"/>
                <a:gd name="T1" fmla="*/ 84 h 1055"/>
                <a:gd name="T2" fmla="*/ 967 w 1098"/>
                <a:gd name="T3" fmla="*/ 18 h 1055"/>
                <a:gd name="T4" fmla="*/ 885 w 1098"/>
                <a:gd name="T5" fmla="*/ 33 h 1055"/>
                <a:gd name="T6" fmla="*/ 408 w 1098"/>
                <a:gd name="T7" fmla="*/ 737 h 1055"/>
                <a:gd name="T8" fmla="*/ 189 w 1098"/>
                <a:gd name="T9" fmla="*/ 518 h 1055"/>
                <a:gd name="T10" fmla="*/ 106 w 1098"/>
                <a:gd name="T11" fmla="*/ 518 h 1055"/>
                <a:gd name="T12" fmla="*/ 23 w 1098"/>
                <a:gd name="T13" fmla="*/ 601 h 1055"/>
                <a:gd name="T14" fmla="*/ 23 w 1098"/>
                <a:gd name="T15" fmla="*/ 684 h 1055"/>
                <a:gd name="T16" fmla="*/ 360 w 1098"/>
                <a:gd name="T17" fmla="*/ 1021 h 1055"/>
                <a:gd name="T18" fmla="*/ 435 w 1098"/>
                <a:gd name="T19" fmla="*/ 1055 h 1055"/>
                <a:gd name="T20" fmla="*/ 506 w 1098"/>
                <a:gd name="T21" fmla="*/ 1013 h 1055"/>
                <a:gd name="T22" fmla="*/ 1080 w 1098"/>
                <a:gd name="T23" fmla="*/ 166 h 1055"/>
                <a:gd name="T24" fmla="*/ 1065 w 1098"/>
                <a:gd name="T25" fmla="*/ 8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055">
                  <a:moveTo>
                    <a:pt x="1065" y="84"/>
                  </a:moveTo>
                  <a:lnTo>
                    <a:pt x="967" y="18"/>
                  </a:lnTo>
                  <a:cubicBezTo>
                    <a:pt x="940" y="0"/>
                    <a:pt x="904" y="7"/>
                    <a:pt x="885" y="33"/>
                  </a:cubicBezTo>
                  <a:lnTo>
                    <a:pt x="408" y="737"/>
                  </a:lnTo>
                  <a:lnTo>
                    <a:pt x="189" y="518"/>
                  </a:lnTo>
                  <a:cubicBezTo>
                    <a:pt x="166" y="495"/>
                    <a:pt x="129" y="495"/>
                    <a:pt x="106" y="518"/>
                  </a:cubicBezTo>
                  <a:lnTo>
                    <a:pt x="23" y="601"/>
                  </a:lnTo>
                  <a:cubicBezTo>
                    <a:pt x="0" y="624"/>
                    <a:pt x="0" y="661"/>
                    <a:pt x="23" y="684"/>
                  </a:cubicBezTo>
                  <a:lnTo>
                    <a:pt x="360" y="1021"/>
                  </a:lnTo>
                  <a:cubicBezTo>
                    <a:pt x="379" y="1040"/>
                    <a:pt x="408" y="1055"/>
                    <a:pt x="435" y="1055"/>
                  </a:cubicBezTo>
                  <a:cubicBezTo>
                    <a:pt x="462" y="1055"/>
                    <a:pt x="489" y="1038"/>
                    <a:pt x="506" y="1013"/>
                  </a:cubicBezTo>
                  <a:lnTo>
                    <a:pt x="1080" y="166"/>
                  </a:lnTo>
                  <a:cubicBezTo>
                    <a:pt x="1098" y="139"/>
                    <a:pt x="1091" y="102"/>
                    <a:pt x="1065" y="8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5731BE1-E6C5-6B71-88A4-97A854A8A0DA}"/>
                </a:ext>
              </a:extLst>
            </p:cNvPr>
            <p:cNvSpPr txBox="1"/>
            <p:nvPr/>
          </p:nvSpPr>
          <p:spPr>
            <a:xfrm>
              <a:off x="3429333" y="5634569"/>
              <a:ext cx="245350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일자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{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부서명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} </a:t>
              </a: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출퇴근 기록을 반려하였습니다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b="0" kern="1200" spc="0" dirty="0">
                <a:ln>
                  <a:noFill/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218" name="Button">
            <a:extLst>
              <a:ext uri="{FF2B5EF4-FFF2-40B4-BE49-F238E27FC236}">
                <a16:creationId xmlns:a16="http://schemas.microsoft.com/office/drawing/2014/main" id="{85FECCF7-7129-F26F-6319-4F285ADF7EC3}"/>
              </a:ext>
            </a:extLst>
          </p:cNvPr>
          <p:cNvSpPr/>
          <p:nvPr/>
        </p:nvSpPr>
        <p:spPr>
          <a:xfrm>
            <a:off x="5137453" y="5052363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0" name="순서도: 페이지 연결자 21">
            <a:extLst>
              <a:ext uri="{FF2B5EF4-FFF2-40B4-BE49-F238E27FC236}">
                <a16:creationId xmlns:a16="http://schemas.microsoft.com/office/drawing/2014/main" id="{8F61AF9C-8B5C-C132-D58C-E6280379771C}"/>
              </a:ext>
            </a:extLst>
          </p:cNvPr>
          <p:cNvSpPr/>
          <p:nvPr/>
        </p:nvSpPr>
        <p:spPr>
          <a:xfrm>
            <a:off x="3685160" y="521944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순서도: 페이지 연결자 21">
            <a:extLst>
              <a:ext uri="{FF2B5EF4-FFF2-40B4-BE49-F238E27FC236}">
                <a16:creationId xmlns:a16="http://schemas.microsoft.com/office/drawing/2014/main" id="{8C81E6A2-D0EF-2CAC-7648-651B6A2D832A}"/>
              </a:ext>
            </a:extLst>
          </p:cNvPr>
          <p:cNvSpPr/>
          <p:nvPr/>
        </p:nvSpPr>
        <p:spPr>
          <a:xfrm>
            <a:off x="6162263" y="5691943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순서도: 페이지 연결자 21">
            <a:extLst>
              <a:ext uri="{FF2B5EF4-FFF2-40B4-BE49-F238E27FC236}">
                <a16:creationId xmlns:a16="http://schemas.microsoft.com/office/drawing/2014/main" id="{431D5E09-646F-5027-95CF-F8C8E3881A7E}"/>
              </a:ext>
            </a:extLst>
          </p:cNvPr>
          <p:cNvSpPr/>
          <p:nvPr/>
        </p:nvSpPr>
        <p:spPr>
          <a:xfrm>
            <a:off x="8589695" y="524845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순서도: 페이지 연결자 21">
            <a:extLst>
              <a:ext uri="{FF2B5EF4-FFF2-40B4-BE49-F238E27FC236}">
                <a16:creationId xmlns:a16="http://schemas.microsoft.com/office/drawing/2014/main" id="{CD34D931-C306-A88D-B7DF-C77DC870B5AC}"/>
              </a:ext>
            </a:extLst>
          </p:cNvPr>
          <p:cNvSpPr/>
          <p:nvPr/>
        </p:nvSpPr>
        <p:spPr>
          <a:xfrm>
            <a:off x="9942348" y="5391325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2D0050-DA33-37EF-A027-BCA1D19318CC}"/>
              </a:ext>
            </a:extLst>
          </p:cNvPr>
          <p:cNvSpPr txBox="1"/>
          <p:nvPr/>
        </p:nvSpPr>
        <p:spPr>
          <a:xfrm>
            <a:off x="5764295" y="4575828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7F74EABE-C3B5-31BF-0D65-C02E70D154BA}"/>
              </a:ext>
            </a:extLst>
          </p:cNvPr>
          <p:cNvGrpSpPr/>
          <p:nvPr/>
        </p:nvGrpSpPr>
        <p:grpSpPr>
          <a:xfrm>
            <a:off x="7024930" y="4606274"/>
            <a:ext cx="706877" cy="154553"/>
            <a:chOff x="7723967" y="6533213"/>
            <a:chExt cx="706877" cy="154553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9E89CF2C-0EDE-6876-197F-E6C0AAA719B9}"/>
                </a:ext>
              </a:extLst>
            </p:cNvPr>
            <p:cNvGrpSpPr/>
            <p:nvPr/>
          </p:nvGrpSpPr>
          <p:grpSpPr>
            <a:xfrm>
              <a:off x="8004574" y="6533213"/>
              <a:ext cx="426270" cy="154553"/>
              <a:chOff x="1835467" y="6028449"/>
              <a:chExt cx="426270" cy="154553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E629EEC5-64A3-5CCC-060A-BEB5835E8A46}"/>
                  </a:ext>
                </a:extLst>
              </p:cNvPr>
              <p:cNvSpPr/>
              <p:nvPr/>
            </p:nvSpPr>
            <p:spPr bwMode="auto">
              <a:xfrm>
                <a:off x="1835467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7" name="사각형: 둥근 모서리 176">
                <a:extLst>
                  <a:ext uri="{FF2B5EF4-FFF2-40B4-BE49-F238E27FC236}">
                    <a16:creationId xmlns:a16="http://schemas.microsoft.com/office/drawing/2014/main" id="{20A1E21E-FC12-7D9C-F46C-6F0273085AB5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85ACB8C-5FAC-0FA0-9EC7-4589DC81231A}"/>
                </a:ext>
              </a:extLst>
            </p:cNvPr>
            <p:cNvSpPr txBox="1"/>
            <p:nvPr/>
          </p:nvSpPr>
          <p:spPr>
            <a:xfrm>
              <a:off x="7723967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07121-E6AC-AFED-AB55-38F3AF0C94E9}"/>
              </a:ext>
            </a:extLst>
          </p:cNvPr>
          <p:cNvSpPr/>
          <p:nvPr/>
        </p:nvSpPr>
        <p:spPr>
          <a:xfrm>
            <a:off x="5798469" y="3929327"/>
            <a:ext cx="5526494" cy="9711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팝업 </a:t>
            </a: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case 2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기간 바로 아래에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콤보박스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라벨정보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버튼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개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화살표 아이콘 필요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85EE3C-2C70-49D9-0F24-C32E261D61C8}"/>
              </a:ext>
            </a:extLst>
          </p:cNvPr>
          <p:cNvSpPr/>
          <p:nvPr/>
        </p:nvSpPr>
        <p:spPr>
          <a:xfrm>
            <a:off x="1257837" y="2258590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56F454-08B6-5D2E-84D7-1C106632E87A}"/>
              </a:ext>
            </a:extLst>
          </p:cNvPr>
          <p:cNvSpPr/>
          <p:nvPr/>
        </p:nvSpPr>
        <p:spPr>
          <a:xfrm>
            <a:off x="1045624" y="305759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9E11F-84F5-AE2F-7DA3-8986BAEB8BC9}"/>
              </a:ext>
            </a:extLst>
          </p:cNvPr>
          <p:cNvSpPr/>
          <p:nvPr/>
        </p:nvSpPr>
        <p:spPr>
          <a:xfrm>
            <a:off x="7760643" y="310550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0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46">
            <a:extLst>
              <a:ext uri="{FF2B5EF4-FFF2-40B4-BE49-F238E27FC236}">
                <a16:creationId xmlns:a16="http://schemas.microsoft.com/office/drawing/2014/main" id="{F095C54A-BDC3-965A-0906-05423F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6134998"/>
            <a:ext cx="7338032" cy="24622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446">
            <a:extLst>
              <a:ext uri="{FF2B5EF4-FFF2-40B4-BE49-F238E27FC236}">
                <a16:creationId xmlns:a16="http://schemas.microsoft.com/office/drawing/2014/main" id="{152930D2-0207-430F-882B-C444DB5B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08" y="404665"/>
            <a:ext cx="7338032" cy="3927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AdminCommuteStats01(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478016" cy="215444"/>
          </a:xfrm>
        </p:spPr>
        <p:txBody>
          <a:bodyPr/>
          <a:lstStyle/>
          <a:p>
            <a:r>
              <a:rPr lang="en-US" altLang="ko-KR" dirty="0"/>
              <a:t>acst01</a:t>
            </a:r>
            <a:endParaRPr lang="ko-KR" altLang="en-US" dirty="0"/>
          </a:p>
        </p:txBody>
      </p:sp>
      <p:pic>
        <p:nvPicPr>
          <p:cNvPr id="114" name="Picture 2" descr="COMES">
            <a:extLst>
              <a:ext uri="{FF2B5EF4-FFF2-40B4-BE49-F238E27FC236}">
                <a16:creationId xmlns:a16="http://schemas.microsoft.com/office/drawing/2014/main" id="{BEA41489-1976-480E-B252-76F7FACC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96" y="484119"/>
            <a:ext cx="662508" cy="14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935D95-9BB9-4C81-A215-B3A34FE872F2}"/>
              </a:ext>
            </a:extLst>
          </p:cNvPr>
          <p:cNvSpPr txBox="1"/>
          <p:nvPr/>
        </p:nvSpPr>
        <p:spPr>
          <a:xfrm>
            <a:off x="1513308" y="447539"/>
            <a:ext cx="1540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출퇴근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전체 출퇴근 통계</a:t>
            </a:r>
            <a:endParaRPr kumimoji="1" lang="ko-KR" altLang="en-US" sz="800" b="1" kern="1200" spc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191C43-5DF0-4BB3-8D90-5BDC670C6B1D}"/>
              </a:ext>
            </a:extLst>
          </p:cNvPr>
          <p:cNvSpPr/>
          <p:nvPr/>
        </p:nvSpPr>
        <p:spPr bwMode="auto">
          <a:xfrm>
            <a:off x="108585" y="972543"/>
            <a:ext cx="1404723" cy="270822"/>
          </a:xfrm>
          <a:prstGeom prst="rect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113ABF3-BDF0-48A5-B434-2074EFD939E3}"/>
              </a:ext>
            </a:extLst>
          </p:cNvPr>
          <p:cNvGrpSpPr/>
          <p:nvPr/>
        </p:nvGrpSpPr>
        <p:grpSpPr>
          <a:xfrm>
            <a:off x="7242312" y="494628"/>
            <a:ext cx="837093" cy="215444"/>
            <a:chOff x="9106236" y="4510580"/>
            <a:chExt cx="837093" cy="215444"/>
          </a:xfrm>
        </p:grpSpPr>
        <p:sp>
          <p:nvSpPr>
            <p:cNvPr id="111" name="Profile Icon">
              <a:extLst>
                <a:ext uri="{FF2B5EF4-FFF2-40B4-BE49-F238E27FC236}">
                  <a16:creationId xmlns:a16="http://schemas.microsoft.com/office/drawing/2014/main" id="{CC55FF92-A831-415E-A582-FE5BE8900E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06236" y="4549678"/>
              <a:ext cx="119877" cy="137250"/>
            </a:xfrm>
            <a:custGeom>
              <a:avLst/>
              <a:gdLst>
                <a:gd name="T0" fmla="*/ 201 w 400"/>
                <a:gd name="T1" fmla="*/ 0 h 455"/>
                <a:gd name="T2" fmla="*/ 60 w 400"/>
                <a:gd name="T3" fmla="*/ 141 h 455"/>
                <a:gd name="T4" fmla="*/ 138 w 400"/>
                <a:gd name="T5" fmla="*/ 265 h 455"/>
                <a:gd name="T6" fmla="*/ 0 w 400"/>
                <a:gd name="T7" fmla="*/ 455 h 455"/>
                <a:gd name="T8" fmla="*/ 26 w 400"/>
                <a:gd name="T9" fmla="*/ 455 h 455"/>
                <a:gd name="T10" fmla="*/ 201 w 400"/>
                <a:gd name="T11" fmla="*/ 283 h 455"/>
                <a:gd name="T12" fmla="*/ 375 w 400"/>
                <a:gd name="T13" fmla="*/ 455 h 455"/>
                <a:gd name="T14" fmla="*/ 400 w 400"/>
                <a:gd name="T15" fmla="*/ 455 h 455"/>
                <a:gd name="T16" fmla="*/ 263 w 400"/>
                <a:gd name="T17" fmla="*/ 265 h 455"/>
                <a:gd name="T18" fmla="*/ 340 w 400"/>
                <a:gd name="T19" fmla="*/ 141 h 455"/>
                <a:gd name="T20" fmla="*/ 201 w 400"/>
                <a:gd name="T21" fmla="*/ 0 h 455"/>
                <a:gd name="T22" fmla="*/ 201 w 400"/>
                <a:gd name="T23" fmla="*/ 28 h 455"/>
                <a:gd name="T24" fmla="*/ 312 w 400"/>
                <a:gd name="T25" fmla="*/ 141 h 455"/>
                <a:gd name="T26" fmla="*/ 201 w 400"/>
                <a:gd name="T27" fmla="*/ 252 h 455"/>
                <a:gd name="T28" fmla="*/ 88 w 400"/>
                <a:gd name="T29" fmla="*/ 141 h 455"/>
                <a:gd name="T30" fmla="*/ 201 w 400"/>
                <a:gd name="T31" fmla="*/ 2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" h="455">
                  <a:moveTo>
                    <a:pt x="201" y="0"/>
                  </a:moveTo>
                  <a:cubicBezTo>
                    <a:pt x="124" y="0"/>
                    <a:pt x="60" y="64"/>
                    <a:pt x="60" y="141"/>
                  </a:cubicBezTo>
                  <a:cubicBezTo>
                    <a:pt x="60" y="196"/>
                    <a:pt x="92" y="243"/>
                    <a:pt x="138" y="265"/>
                  </a:cubicBezTo>
                  <a:cubicBezTo>
                    <a:pt x="63" y="292"/>
                    <a:pt x="8" y="366"/>
                    <a:pt x="0" y="455"/>
                  </a:cubicBezTo>
                  <a:lnTo>
                    <a:pt x="26" y="455"/>
                  </a:lnTo>
                  <a:cubicBezTo>
                    <a:pt x="35" y="359"/>
                    <a:pt x="111" y="283"/>
                    <a:pt x="201" y="283"/>
                  </a:cubicBezTo>
                  <a:cubicBezTo>
                    <a:pt x="292" y="283"/>
                    <a:pt x="365" y="359"/>
                    <a:pt x="375" y="455"/>
                  </a:cubicBezTo>
                  <a:lnTo>
                    <a:pt x="400" y="455"/>
                  </a:lnTo>
                  <a:cubicBezTo>
                    <a:pt x="393" y="366"/>
                    <a:pt x="338" y="292"/>
                    <a:pt x="263" y="265"/>
                  </a:cubicBezTo>
                  <a:cubicBezTo>
                    <a:pt x="309" y="243"/>
                    <a:pt x="340" y="196"/>
                    <a:pt x="340" y="141"/>
                  </a:cubicBezTo>
                  <a:cubicBezTo>
                    <a:pt x="340" y="64"/>
                    <a:pt x="278" y="0"/>
                    <a:pt x="201" y="0"/>
                  </a:cubicBezTo>
                  <a:close/>
                  <a:moveTo>
                    <a:pt x="201" y="28"/>
                  </a:moveTo>
                  <a:cubicBezTo>
                    <a:pt x="263" y="28"/>
                    <a:pt x="312" y="79"/>
                    <a:pt x="312" y="141"/>
                  </a:cubicBezTo>
                  <a:cubicBezTo>
                    <a:pt x="312" y="203"/>
                    <a:pt x="263" y="252"/>
                    <a:pt x="201" y="252"/>
                  </a:cubicBezTo>
                  <a:cubicBezTo>
                    <a:pt x="139" y="252"/>
                    <a:pt x="88" y="203"/>
                    <a:pt x="88" y="141"/>
                  </a:cubicBezTo>
                  <a:cubicBezTo>
                    <a:pt x="88" y="79"/>
                    <a:pt x="139" y="28"/>
                    <a:pt x="201" y="2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712406-F4AB-4334-BDDD-C4D8CC06F2A3}"/>
                </a:ext>
              </a:extLst>
            </p:cNvPr>
            <p:cNvSpPr txBox="1"/>
            <p:nvPr/>
          </p:nvSpPr>
          <p:spPr>
            <a:xfrm>
              <a:off x="9311425" y="451058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김희원</a:t>
              </a:r>
              <a:r>
                <a: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님</a:t>
              </a:r>
            </a:p>
          </p:txBody>
        </p:sp>
      </p:grpSp>
      <p:sp>
        <p:nvSpPr>
          <p:cNvPr id="115" name="Button">
            <a:hlinkClick r:id="rId7" action="ppaction://hlinksldjump"/>
            <a:extLst>
              <a:ext uri="{FF2B5EF4-FFF2-40B4-BE49-F238E27FC236}">
                <a16:creationId xmlns:a16="http://schemas.microsoft.com/office/drawing/2014/main" id="{4201E459-2AFB-46F8-AC80-4F00ACBF9D91}"/>
              </a:ext>
            </a:extLst>
          </p:cNvPr>
          <p:cNvSpPr/>
          <p:nvPr/>
        </p:nvSpPr>
        <p:spPr>
          <a:xfrm>
            <a:off x="8164717" y="512350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3261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기본값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’,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영역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acst03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  <a:hlinkClick r:id="" action="ppaction://noaction"/>
                        </a:rPr>
                        <a:t>acst03_tap_self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 기간 옵션 선택 라디오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하루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UI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acst02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변경되는 날짜 또는 기간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Date picker(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예시 생략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기본값은 현재 날짜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시간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조회 조건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[3], [10]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[6],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의 조회 날짜 조건에 따른 간이 통계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각각 해당 조회 날짜의 인원 카운트 출력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각 통계 클릭 시 해당 인원으로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클릭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조건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 중 어느 한 개 선택 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선택된 조건은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[b]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와 같이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클릭하여 적용 취소 처리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취소에 따라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엑셀 파일 로컬 다운로드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BTN(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데브익스트림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제공 기능 사용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[9]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다운로드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전체 일간 출퇴근 현황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grid]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[3], [5], [7]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출퇴근 </a:t>
            </a:r>
            <a:r>
              <a:rPr lang="en-US" altLang="ko-KR" dirty="0"/>
              <a:t>&gt; </a:t>
            </a:r>
            <a:r>
              <a:rPr lang="ko-KR" altLang="en-US" dirty="0"/>
              <a:t>전체 출퇴근 통계</a:t>
            </a:r>
            <a:r>
              <a:rPr lang="en-US" altLang="ko-KR" dirty="0"/>
              <a:t>(</a:t>
            </a:r>
            <a:r>
              <a:rPr lang="ko-KR" altLang="en-US" dirty="0"/>
              <a:t>하루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315FE216-DA07-CA96-2CE2-73E225F2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24" y="6196553"/>
            <a:ext cx="2138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COMES CORP. ALL RIGHTS RESERVED</a:t>
            </a:r>
            <a:endParaRPr kumimoji="0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9247D3-7905-A138-093A-CDBBE7C606B4}"/>
              </a:ext>
            </a:extLst>
          </p:cNvPr>
          <p:cNvSpPr txBox="1"/>
          <p:nvPr/>
        </p:nvSpPr>
        <p:spPr>
          <a:xfrm>
            <a:off x="852972" y="47316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INTRANET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9" name="표 16">
            <a:extLst>
              <a:ext uri="{FF2B5EF4-FFF2-40B4-BE49-F238E27FC236}">
                <a16:creationId xmlns:a16="http://schemas.microsoft.com/office/drawing/2014/main" id="{FADFC4AC-B2DB-4837-BD43-4DD458B5D39C}"/>
              </a:ext>
            </a:extLst>
          </p:cNvPr>
          <p:cNvGraphicFramePr>
            <a:graphicFrameLocks noGrp="1"/>
          </p:cNvGraphicFramePr>
          <p:nvPr/>
        </p:nvGraphicFramePr>
        <p:xfrm>
          <a:off x="108586" y="973224"/>
          <a:ext cx="1404722" cy="3967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4">
                  <a:extLst>
                    <a:ext uri="{9D8B030D-6E8A-4147-A177-3AD203B41FA5}">
                      <a16:colId xmlns:a16="http://schemas.microsoft.com/office/drawing/2014/main" val="4278287556"/>
                    </a:ext>
                  </a:extLst>
                </a:gridCol>
                <a:gridCol w="236958">
                  <a:extLst>
                    <a:ext uri="{9D8B030D-6E8A-4147-A177-3AD203B41FA5}">
                      <a16:colId xmlns:a16="http://schemas.microsoft.com/office/drawing/2014/main" val="2610512244"/>
                    </a:ext>
                  </a:extLst>
                </a:gridCol>
              </a:tblGrid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홈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11280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구성원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8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0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개인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76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팀원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0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kern="1200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실원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출퇴근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전체 출퇴근 관리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3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180975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 출퇴근 통계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3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휴가</a:t>
                      </a: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휴직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3665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27308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398284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81613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687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증명서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5400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1113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77301"/>
                  </a:ext>
                </a:extLst>
              </a:tr>
              <a:tr h="274865">
                <a:tc>
                  <a:txBody>
                    <a:bodyPr/>
                    <a:lstStyle/>
                    <a:p>
                      <a:pPr marL="0" indent="180975" algn="l" latinLnBrk="1"/>
                      <a:r>
                        <a:rPr kumimoji="1" lang="ko-KR" altLang="en-US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11113" algn="ctr" latinLnBrk="1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511601"/>
                  </a:ext>
                </a:extLst>
              </a:tr>
            </a:tbl>
          </a:graphicData>
        </a:graphic>
      </p:graphicFrame>
      <p:sp>
        <p:nvSpPr>
          <p:cNvPr id="113" name="Rectangle 446">
            <a:extLst>
              <a:ext uri="{FF2B5EF4-FFF2-40B4-BE49-F238E27FC236}">
                <a16:creationId xmlns:a16="http://schemas.microsoft.com/office/drawing/2014/main" id="{98C7F79F-A84E-4663-A51D-A3B8DAB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6" y="404664"/>
            <a:ext cx="1404722" cy="597655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marL="0" marR="0" lvl="0" indent="0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1" spc="-45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EBE5BF-5CA4-4625-2EF5-82335AABB2B9}"/>
              </a:ext>
            </a:extLst>
          </p:cNvPr>
          <p:cNvGrpSpPr/>
          <p:nvPr/>
        </p:nvGrpSpPr>
        <p:grpSpPr>
          <a:xfrm>
            <a:off x="1602251" y="5844897"/>
            <a:ext cx="797138" cy="154553"/>
            <a:chOff x="1627106" y="6028449"/>
            <a:chExt cx="797138" cy="15455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A4DAD0-7BC9-C174-C233-23107F099B5F}"/>
                </a:ext>
              </a:extLst>
            </p:cNvPr>
            <p:cNvSpPr/>
            <p:nvPr/>
          </p:nvSpPr>
          <p:spPr bwMode="auto">
            <a:xfrm>
              <a:off x="1627106" y="6028449"/>
              <a:ext cx="187632" cy="15455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4B9DB91-7C56-6D19-BD8C-E74F4AFCF4C3}"/>
                </a:ext>
              </a:extLst>
            </p:cNvPr>
            <p:cNvSpPr/>
            <p:nvPr/>
          </p:nvSpPr>
          <p:spPr bwMode="auto">
            <a:xfrm>
              <a:off x="1931859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70178D9-658B-9D03-1C63-C9F442CFA719}"/>
                </a:ext>
              </a:extLst>
            </p:cNvPr>
            <p:cNvSpPr/>
            <p:nvPr/>
          </p:nvSpPr>
          <p:spPr bwMode="auto">
            <a:xfrm>
              <a:off x="2236612" y="6028449"/>
              <a:ext cx="187632" cy="15455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All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DC4BAB9-D6F2-6CBE-C0E0-8D791F7F6229}"/>
              </a:ext>
            </a:extLst>
          </p:cNvPr>
          <p:cNvSpPr txBox="1"/>
          <p:nvPr/>
        </p:nvSpPr>
        <p:spPr>
          <a:xfrm>
            <a:off x="6716934" y="4974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경영전략본부</a:t>
            </a:r>
          </a:p>
        </p:txBody>
      </p:sp>
      <p:sp>
        <p:nvSpPr>
          <p:cNvPr id="69" name="Bell">
            <a:extLst>
              <a:ext uri="{FF2B5EF4-FFF2-40B4-BE49-F238E27FC236}">
                <a16:creationId xmlns:a16="http://schemas.microsoft.com/office/drawing/2014/main" id="{D68E7BAE-5EE3-191E-28FC-067862A23A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77196" y="499446"/>
            <a:ext cx="165196" cy="197850"/>
          </a:xfrm>
          <a:custGeom>
            <a:avLst/>
            <a:gdLst>
              <a:gd name="T0" fmla="*/ 280 w 560"/>
              <a:gd name="T1" fmla="*/ 0 h 666"/>
              <a:gd name="T2" fmla="*/ 227 w 560"/>
              <a:gd name="T3" fmla="*/ 53 h 666"/>
              <a:gd name="T4" fmla="*/ 230 w 560"/>
              <a:gd name="T5" fmla="*/ 72 h 666"/>
              <a:gd name="T6" fmla="*/ 107 w 560"/>
              <a:gd name="T7" fmla="*/ 240 h 666"/>
              <a:gd name="T8" fmla="*/ 57 w 560"/>
              <a:gd name="T9" fmla="*/ 418 h 666"/>
              <a:gd name="T10" fmla="*/ 22 w 560"/>
              <a:gd name="T11" fmla="*/ 448 h 666"/>
              <a:gd name="T12" fmla="*/ 8 w 560"/>
              <a:gd name="T13" fmla="*/ 460 h 666"/>
              <a:gd name="T14" fmla="*/ 0 w 560"/>
              <a:gd name="T15" fmla="*/ 480 h 666"/>
              <a:gd name="T16" fmla="*/ 27 w 560"/>
              <a:gd name="T17" fmla="*/ 524 h 666"/>
              <a:gd name="T18" fmla="*/ 89 w 560"/>
              <a:gd name="T19" fmla="*/ 546 h 666"/>
              <a:gd name="T20" fmla="*/ 205 w 560"/>
              <a:gd name="T21" fmla="*/ 558 h 666"/>
              <a:gd name="T22" fmla="*/ 200 w 560"/>
              <a:gd name="T23" fmla="*/ 586 h 666"/>
              <a:gd name="T24" fmla="*/ 280 w 560"/>
              <a:gd name="T25" fmla="*/ 666 h 666"/>
              <a:gd name="T26" fmla="*/ 360 w 560"/>
              <a:gd name="T27" fmla="*/ 586 h 666"/>
              <a:gd name="T28" fmla="*/ 355 w 560"/>
              <a:gd name="T29" fmla="*/ 558 h 666"/>
              <a:gd name="T30" fmla="*/ 471 w 560"/>
              <a:gd name="T31" fmla="*/ 546 h 666"/>
              <a:gd name="T32" fmla="*/ 533 w 560"/>
              <a:gd name="T33" fmla="*/ 524 h 666"/>
              <a:gd name="T34" fmla="*/ 560 w 560"/>
              <a:gd name="T35" fmla="*/ 480 h 666"/>
              <a:gd name="T36" fmla="*/ 552 w 560"/>
              <a:gd name="T37" fmla="*/ 460 h 666"/>
              <a:gd name="T38" fmla="*/ 538 w 560"/>
              <a:gd name="T39" fmla="*/ 448 h 666"/>
              <a:gd name="T40" fmla="*/ 503 w 560"/>
              <a:gd name="T41" fmla="*/ 418 h 666"/>
              <a:gd name="T42" fmla="*/ 453 w 560"/>
              <a:gd name="T43" fmla="*/ 240 h 666"/>
              <a:gd name="T44" fmla="*/ 329 w 560"/>
              <a:gd name="T45" fmla="*/ 72 h 666"/>
              <a:gd name="T46" fmla="*/ 333 w 560"/>
              <a:gd name="T47" fmla="*/ 53 h 666"/>
              <a:gd name="T48" fmla="*/ 280 w 560"/>
              <a:gd name="T49" fmla="*/ 0 h 666"/>
              <a:gd name="T50" fmla="*/ 280 w 560"/>
              <a:gd name="T51" fmla="*/ 26 h 666"/>
              <a:gd name="T52" fmla="*/ 307 w 560"/>
              <a:gd name="T53" fmla="*/ 53 h 666"/>
              <a:gd name="T54" fmla="*/ 280 w 560"/>
              <a:gd name="T55" fmla="*/ 80 h 666"/>
              <a:gd name="T56" fmla="*/ 253 w 560"/>
              <a:gd name="T57" fmla="*/ 53 h 666"/>
              <a:gd name="T58" fmla="*/ 280 w 560"/>
              <a:gd name="T59" fmla="*/ 26 h 666"/>
              <a:gd name="T60" fmla="*/ 248 w 560"/>
              <a:gd name="T61" fmla="*/ 96 h 666"/>
              <a:gd name="T62" fmla="*/ 280 w 560"/>
              <a:gd name="T63" fmla="*/ 106 h 666"/>
              <a:gd name="T64" fmla="*/ 311 w 560"/>
              <a:gd name="T65" fmla="*/ 96 h 666"/>
              <a:gd name="T66" fmla="*/ 427 w 560"/>
              <a:gd name="T67" fmla="*/ 240 h 666"/>
              <a:gd name="T68" fmla="*/ 483 w 560"/>
              <a:gd name="T69" fmla="*/ 436 h 666"/>
              <a:gd name="T70" fmla="*/ 522 w 560"/>
              <a:gd name="T71" fmla="*/ 469 h 666"/>
              <a:gd name="T72" fmla="*/ 533 w 560"/>
              <a:gd name="T73" fmla="*/ 480 h 666"/>
              <a:gd name="T74" fmla="*/ 518 w 560"/>
              <a:gd name="T75" fmla="*/ 501 h 666"/>
              <a:gd name="T76" fmla="*/ 466 w 560"/>
              <a:gd name="T77" fmla="*/ 520 h 666"/>
              <a:gd name="T78" fmla="*/ 280 w 560"/>
              <a:gd name="T79" fmla="*/ 533 h 666"/>
              <a:gd name="T80" fmla="*/ 94 w 560"/>
              <a:gd name="T81" fmla="*/ 520 h 666"/>
              <a:gd name="T82" fmla="*/ 41 w 560"/>
              <a:gd name="T83" fmla="*/ 501 h 666"/>
              <a:gd name="T84" fmla="*/ 27 w 560"/>
              <a:gd name="T85" fmla="*/ 480 h 666"/>
              <a:gd name="T86" fmla="*/ 38 w 560"/>
              <a:gd name="T87" fmla="*/ 469 h 666"/>
              <a:gd name="T88" fmla="*/ 76 w 560"/>
              <a:gd name="T89" fmla="*/ 436 h 666"/>
              <a:gd name="T90" fmla="*/ 133 w 560"/>
              <a:gd name="T91" fmla="*/ 240 h 666"/>
              <a:gd name="T92" fmla="*/ 248 w 560"/>
              <a:gd name="T93" fmla="*/ 96 h 666"/>
              <a:gd name="T94" fmla="*/ 234 w 560"/>
              <a:gd name="T95" fmla="*/ 559 h 666"/>
              <a:gd name="T96" fmla="*/ 280 w 560"/>
              <a:gd name="T97" fmla="*/ 560 h 666"/>
              <a:gd name="T98" fmla="*/ 326 w 560"/>
              <a:gd name="T99" fmla="*/ 559 h 666"/>
              <a:gd name="T100" fmla="*/ 333 w 560"/>
              <a:gd name="T101" fmla="*/ 586 h 666"/>
              <a:gd name="T102" fmla="*/ 280 w 560"/>
              <a:gd name="T103" fmla="*/ 640 h 666"/>
              <a:gd name="T104" fmla="*/ 227 w 560"/>
              <a:gd name="T105" fmla="*/ 586 h 666"/>
              <a:gd name="T106" fmla="*/ 234 w 560"/>
              <a:gd name="T107" fmla="*/ 55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0" h="666">
                <a:moveTo>
                  <a:pt x="280" y="0"/>
                </a:moveTo>
                <a:cubicBezTo>
                  <a:pt x="251" y="0"/>
                  <a:pt x="227" y="24"/>
                  <a:pt x="227" y="53"/>
                </a:cubicBezTo>
                <a:cubicBezTo>
                  <a:pt x="227" y="60"/>
                  <a:pt x="228" y="66"/>
                  <a:pt x="230" y="72"/>
                </a:cubicBezTo>
                <a:cubicBezTo>
                  <a:pt x="155" y="92"/>
                  <a:pt x="107" y="157"/>
                  <a:pt x="107" y="240"/>
                </a:cubicBezTo>
                <a:cubicBezTo>
                  <a:pt x="107" y="344"/>
                  <a:pt x="81" y="392"/>
                  <a:pt x="57" y="418"/>
                </a:cubicBezTo>
                <a:cubicBezTo>
                  <a:pt x="45" y="432"/>
                  <a:pt x="32" y="440"/>
                  <a:pt x="22" y="448"/>
                </a:cubicBezTo>
                <a:cubicBezTo>
                  <a:pt x="17" y="452"/>
                  <a:pt x="12" y="455"/>
                  <a:pt x="8" y="460"/>
                </a:cubicBezTo>
                <a:cubicBezTo>
                  <a:pt x="4" y="465"/>
                  <a:pt x="0" y="472"/>
                  <a:pt x="0" y="480"/>
                </a:cubicBezTo>
                <a:cubicBezTo>
                  <a:pt x="0" y="498"/>
                  <a:pt x="11" y="514"/>
                  <a:pt x="27" y="524"/>
                </a:cubicBezTo>
                <a:cubicBezTo>
                  <a:pt x="43" y="534"/>
                  <a:pt x="64" y="541"/>
                  <a:pt x="89" y="546"/>
                </a:cubicBezTo>
                <a:cubicBezTo>
                  <a:pt x="121" y="553"/>
                  <a:pt x="161" y="556"/>
                  <a:pt x="205" y="558"/>
                </a:cubicBezTo>
                <a:cubicBezTo>
                  <a:pt x="202" y="567"/>
                  <a:pt x="200" y="576"/>
                  <a:pt x="200" y="586"/>
                </a:cubicBezTo>
                <a:cubicBezTo>
                  <a:pt x="200" y="630"/>
                  <a:pt x="236" y="666"/>
                  <a:pt x="280" y="666"/>
                </a:cubicBezTo>
                <a:cubicBezTo>
                  <a:pt x="324" y="666"/>
                  <a:pt x="360" y="630"/>
                  <a:pt x="360" y="586"/>
                </a:cubicBezTo>
                <a:cubicBezTo>
                  <a:pt x="360" y="576"/>
                  <a:pt x="358" y="567"/>
                  <a:pt x="355" y="558"/>
                </a:cubicBezTo>
                <a:cubicBezTo>
                  <a:pt x="399" y="556"/>
                  <a:pt x="439" y="553"/>
                  <a:pt x="471" y="546"/>
                </a:cubicBezTo>
                <a:cubicBezTo>
                  <a:pt x="496" y="541"/>
                  <a:pt x="517" y="534"/>
                  <a:pt x="533" y="524"/>
                </a:cubicBezTo>
                <a:cubicBezTo>
                  <a:pt x="549" y="514"/>
                  <a:pt x="560" y="498"/>
                  <a:pt x="560" y="480"/>
                </a:cubicBezTo>
                <a:cubicBezTo>
                  <a:pt x="560" y="472"/>
                  <a:pt x="556" y="465"/>
                  <a:pt x="552" y="460"/>
                </a:cubicBezTo>
                <a:cubicBezTo>
                  <a:pt x="548" y="455"/>
                  <a:pt x="543" y="452"/>
                  <a:pt x="538" y="448"/>
                </a:cubicBezTo>
                <a:cubicBezTo>
                  <a:pt x="527" y="440"/>
                  <a:pt x="515" y="432"/>
                  <a:pt x="503" y="418"/>
                </a:cubicBezTo>
                <a:cubicBezTo>
                  <a:pt x="479" y="392"/>
                  <a:pt x="453" y="344"/>
                  <a:pt x="453" y="240"/>
                </a:cubicBezTo>
                <a:cubicBezTo>
                  <a:pt x="453" y="157"/>
                  <a:pt x="404" y="92"/>
                  <a:pt x="329" y="72"/>
                </a:cubicBezTo>
                <a:cubicBezTo>
                  <a:pt x="332" y="66"/>
                  <a:pt x="333" y="60"/>
                  <a:pt x="333" y="53"/>
                </a:cubicBezTo>
                <a:cubicBezTo>
                  <a:pt x="333" y="24"/>
                  <a:pt x="309" y="0"/>
                  <a:pt x="280" y="0"/>
                </a:cubicBezTo>
                <a:close/>
                <a:moveTo>
                  <a:pt x="280" y="26"/>
                </a:moveTo>
                <a:cubicBezTo>
                  <a:pt x="295" y="26"/>
                  <a:pt x="307" y="38"/>
                  <a:pt x="307" y="53"/>
                </a:cubicBezTo>
                <a:cubicBezTo>
                  <a:pt x="307" y="68"/>
                  <a:pt x="295" y="80"/>
                  <a:pt x="280" y="80"/>
                </a:cubicBezTo>
                <a:cubicBezTo>
                  <a:pt x="265" y="80"/>
                  <a:pt x="253" y="68"/>
                  <a:pt x="253" y="53"/>
                </a:cubicBezTo>
                <a:cubicBezTo>
                  <a:pt x="253" y="38"/>
                  <a:pt x="265" y="26"/>
                  <a:pt x="280" y="26"/>
                </a:cubicBezTo>
                <a:close/>
                <a:moveTo>
                  <a:pt x="248" y="96"/>
                </a:moveTo>
                <a:cubicBezTo>
                  <a:pt x="257" y="102"/>
                  <a:pt x="268" y="106"/>
                  <a:pt x="280" y="106"/>
                </a:cubicBezTo>
                <a:cubicBezTo>
                  <a:pt x="292" y="106"/>
                  <a:pt x="302" y="102"/>
                  <a:pt x="311" y="96"/>
                </a:cubicBezTo>
                <a:cubicBezTo>
                  <a:pt x="382" y="109"/>
                  <a:pt x="427" y="163"/>
                  <a:pt x="427" y="240"/>
                </a:cubicBezTo>
                <a:cubicBezTo>
                  <a:pt x="427" y="349"/>
                  <a:pt x="454" y="405"/>
                  <a:pt x="483" y="436"/>
                </a:cubicBezTo>
                <a:cubicBezTo>
                  <a:pt x="498" y="452"/>
                  <a:pt x="512" y="462"/>
                  <a:pt x="522" y="469"/>
                </a:cubicBezTo>
                <a:cubicBezTo>
                  <a:pt x="527" y="472"/>
                  <a:pt x="530" y="476"/>
                  <a:pt x="533" y="480"/>
                </a:cubicBezTo>
                <a:cubicBezTo>
                  <a:pt x="533" y="488"/>
                  <a:pt x="530" y="494"/>
                  <a:pt x="518" y="501"/>
                </a:cubicBezTo>
                <a:cubicBezTo>
                  <a:pt x="507" y="509"/>
                  <a:pt x="489" y="515"/>
                  <a:pt x="466" y="520"/>
                </a:cubicBezTo>
                <a:cubicBezTo>
                  <a:pt x="419" y="530"/>
                  <a:pt x="353" y="533"/>
                  <a:pt x="280" y="533"/>
                </a:cubicBezTo>
                <a:cubicBezTo>
                  <a:pt x="207" y="533"/>
                  <a:pt x="140" y="530"/>
                  <a:pt x="94" y="520"/>
                </a:cubicBezTo>
                <a:cubicBezTo>
                  <a:pt x="71" y="515"/>
                  <a:pt x="53" y="509"/>
                  <a:pt x="41" y="501"/>
                </a:cubicBezTo>
                <a:cubicBezTo>
                  <a:pt x="30" y="494"/>
                  <a:pt x="27" y="488"/>
                  <a:pt x="27" y="480"/>
                </a:cubicBezTo>
                <a:cubicBezTo>
                  <a:pt x="28" y="476"/>
                  <a:pt x="35" y="472"/>
                  <a:pt x="38" y="469"/>
                </a:cubicBezTo>
                <a:cubicBezTo>
                  <a:pt x="47" y="462"/>
                  <a:pt x="62" y="452"/>
                  <a:pt x="76" y="436"/>
                </a:cubicBezTo>
                <a:cubicBezTo>
                  <a:pt x="105" y="405"/>
                  <a:pt x="133" y="349"/>
                  <a:pt x="133" y="240"/>
                </a:cubicBezTo>
                <a:cubicBezTo>
                  <a:pt x="133" y="163"/>
                  <a:pt x="178" y="109"/>
                  <a:pt x="248" y="96"/>
                </a:cubicBezTo>
                <a:close/>
                <a:moveTo>
                  <a:pt x="234" y="559"/>
                </a:moveTo>
                <a:cubicBezTo>
                  <a:pt x="249" y="559"/>
                  <a:pt x="264" y="560"/>
                  <a:pt x="280" y="560"/>
                </a:cubicBezTo>
                <a:cubicBezTo>
                  <a:pt x="296" y="560"/>
                  <a:pt x="311" y="559"/>
                  <a:pt x="326" y="559"/>
                </a:cubicBezTo>
                <a:cubicBezTo>
                  <a:pt x="330" y="567"/>
                  <a:pt x="333" y="576"/>
                  <a:pt x="333" y="586"/>
                </a:cubicBezTo>
                <a:cubicBezTo>
                  <a:pt x="333" y="616"/>
                  <a:pt x="310" y="640"/>
                  <a:pt x="280" y="640"/>
                </a:cubicBezTo>
                <a:cubicBezTo>
                  <a:pt x="250" y="640"/>
                  <a:pt x="227" y="616"/>
                  <a:pt x="227" y="586"/>
                </a:cubicBezTo>
                <a:cubicBezTo>
                  <a:pt x="227" y="576"/>
                  <a:pt x="229" y="567"/>
                  <a:pt x="234" y="55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7352491-1083-8170-2E46-8CBAB0BACF49}"/>
              </a:ext>
            </a:extLst>
          </p:cNvPr>
          <p:cNvSpPr/>
          <p:nvPr/>
        </p:nvSpPr>
        <p:spPr bwMode="auto">
          <a:xfrm>
            <a:off x="6462446" y="419134"/>
            <a:ext cx="171828" cy="1718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D8E07D3-DFFB-9E9C-8020-C92A3BF40F05}"/>
              </a:ext>
            </a:extLst>
          </p:cNvPr>
          <p:cNvGrpSpPr/>
          <p:nvPr/>
        </p:nvGrpSpPr>
        <p:grpSpPr>
          <a:xfrm>
            <a:off x="4157307" y="1243365"/>
            <a:ext cx="2050034" cy="192214"/>
            <a:chOff x="3276731" y="2125435"/>
            <a:chExt cx="2050034" cy="19221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DFA1AA9-3FDB-C961-ABC7-91B0BC95CA74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EFB2FD-568E-F3B7-7966-22132E402CCE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수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468B81C-7FB7-FAFD-908B-F00696CC981D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785D5D5-640A-6BAD-A78F-6251E2739A61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7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5D34134-A2BD-17CF-8CAF-20E3CAF1C518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4B7493C7-1E01-4229-56E9-24A55012E2F9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366797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월간</a:t>
            </a:r>
            <a:endParaRPr 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ab Selected" descr="&lt;SmartSettings&gt;&lt;SmartResize anchorLeft=&quot;Absolute&quot; anchorTop=&quot;Absolut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18D693F0-E0EE-346C-864E-614DFD746CC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596779" y="897344"/>
            <a:ext cx="776129" cy="180000"/>
          </a:xfrm>
          <a:custGeom>
            <a:avLst/>
            <a:gdLst>
              <a:gd name="T0" fmla="*/ 0 w 2218"/>
              <a:gd name="T1" fmla="*/ 670 h 670"/>
              <a:gd name="T2" fmla="*/ 0 w 2218"/>
              <a:gd name="T3" fmla="*/ 0 h 670"/>
              <a:gd name="T4" fmla="*/ 2218 w 2218"/>
              <a:gd name="T5" fmla="*/ 0 h 670"/>
              <a:gd name="T6" fmla="*/ 2218 w 2218"/>
              <a:gd name="T7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8" h="670">
                <a:moveTo>
                  <a:pt x="0" y="670"/>
                </a:moveTo>
                <a:lnTo>
                  <a:pt x="0" y="0"/>
                </a:lnTo>
                <a:lnTo>
                  <a:pt x="2218" y="0"/>
                </a:lnTo>
                <a:lnTo>
                  <a:pt x="2218" y="670"/>
                </a:lnTo>
              </a:path>
            </a:pathLst>
          </a:cu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일간</a:t>
            </a:r>
            <a:endParaRPr 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Line 2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F903145-67A6-904F-D559-E74ED1AA3AB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1594975" y="1080298"/>
            <a:ext cx="7168023" cy="0"/>
          </a:xfrm>
          <a:prstGeom prst="line">
            <a:avLst/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F5D5BF5C-22E1-9EBB-68C8-4520C796A160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3087026"/>
          <a:ext cx="7169149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722880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5262348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849147019"/>
                    </a:ext>
                  </a:extLst>
                </a:gridCol>
                <a:gridCol w="280691">
                  <a:extLst>
                    <a:ext uri="{9D8B030D-6E8A-4147-A177-3AD203B41FA5}">
                      <a16:colId xmlns:a16="http://schemas.microsoft.com/office/drawing/2014/main" val="1464459707"/>
                    </a:ext>
                  </a:extLst>
                </a:gridCol>
                <a:gridCol w="936922">
                  <a:extLst>
                    <a:ext uri="{9D8B030D-6E8A-4147-A177-3AD203B41FA5}">
                      <a16:colId xmlns:a16="http://schemas.microsoft.com/office/drawing/2014/main" val="419789819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1487932094"/>
                    </a:ext>
                  </a:extLst>
                </a:gridCol>
                <a:gridCol w="946134">
                  <a:extLst>
                    <a:ext uri="{9D8B030D-6E8A-4147-A177-3AD203B41FA5}">
                      <a16:colId xmlns:a16="http://schemas.microsoft.com/office/drawing/2014/main" val="941399566"/>
                    </a:ext>
                  </a:extLst>
                </a:gridCol>
                <a:gridCol w="355616">
                  <a:extLst>
                    <a:ext uri="{9D8B030D-6E8A-4147-A177-3AD203B41FA5}">
                      <a16:colId xmlns:a16="http://schemas.microsoft.com/office/drawing/2014/main" val="351285855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5487147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721521455"/>
                    </a:ext>
                  </a:extLst>
                </a:gridCol>
                <a:gridCol w="749727">
                  <a:extLst>
                    <a:ext uri="{9D8B030D-6E8A-4147-A177-3AD203B41FA5}">
                      <a16:colId xmlns:a16="http://schemas.microsoft.com/office/drawing/2014/main" val="1243532202"/>
                    </a:ext>
                  </a:extLst>
                </a:gridCol>
                <a:gridCol w="526836">
                  <a:extLst>
                    <a:ext uri="{9D8B030D-6E8A-4147-A177-3AD203B41FA5}">
                      <a16:colId xmlns:a16="http://schemas.microsoft.com/office/drawing/2014/main" val="3518670285"/>
                    </a:ext>
                  </a:extLst>
                </a:gridCol>
                <a:gridCol w="526836">
                  <a:extLst>
                    <a:ext uri="{9D8B030D-6E8A-4147-A177-3AD203B41FA5}">
                      <a16:colId xmlns:a16="http://schemas.microsoft.com/office/drawing/2014/main" val="1986895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출근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퇴근아이피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퇴근</a:t>
                      </a:r>
                      <a:endParaRPr kumimoji="1" lang="en-US" altLang="ko-KR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근무시간</a:t>
                      </a:r>
                      <a:r>
                        <a:rPr kumimoji="1" lang="en-US" altLang="ko-KR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(h)</a:t>
                      </a:r>
                      <a:endParaRPr kumimoji="1" lang="ko-KR" altLang="en-US" sz="800" b="1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외근여부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근무상태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근태결과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58290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6643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19:09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18512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박정수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4424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백희망</a:t>
                      </a:r>
                      <a:endParaRPr kumimoji="1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86259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신동우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(p)125.240.255.195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(p)125.240.255.195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재택중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94783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(p)175.126.171.163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1422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주민호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(p)39.115.161.101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(p)39.115.161.101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재택중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altLang="ko-KR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5203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황금비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58.232.183.71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58.232.183.71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39918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SQ10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염형춘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119.70.222.217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09:22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119.70.222.217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43876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2022-06-15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SQ11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강대현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165.225.228.119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08:23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(p)</a:t>
                      </a:r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165.225.228.119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18:31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업무중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정상출근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02964"/>
                  </a:ext>
                </a:extLst>
              </a:tr>
              <a:tr h="201446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…</a:t>
                      </a:r>
                      <a:endParaRPr kumimoji="1" lang="en-US" sz="800" b="0" u="none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61205"/>
                  </a:ext>
                </a:extLst>
              </a:tr>
            </a:tbl>
          </a:graphicData>
        </a:graphic>
      </p:graphicFrame>
      <p:sp>
        <p:nvSpPr>
          <p:cNvPr id="83" name="Search">
            <a:extLst>
              <a:ext uri="{FF2B5EF4-FFF2-40B4-BE49-F238E27FC236}">
                <a16:creationId xmlns:a16="http://schemas.microsoft.com/office/drawing/2014/main" id="{5FB48470-3C58-066B-78F7-EE530755D4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45020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Search">
            <a:extLst>
              <a:ext uri="{FF2B5EF4-FFF2-40B4-BE49-F238E27FC236}">
                <a16:creationId xmlns:a16="http://schemas.microsoft.com/office/drawing/2014/main" id="{35E6B84E-A7EF-B85F-3CBC-6E7627DF9F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17679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Search">
            <a:extLst>
              <a:ext uri="{FF2B5EF4-FFF2-40B4-BE49-F238E27FC236}">
                <a16:creationId xmlns:a16="http://schemas.microsoft.com/office/drawing/2014/main" id="{87F29512-1597-AEE8-BAC9-626B92E03B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07879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Search">
            <a:extLst>
              <a:ext uri="{FF2B5EF4-FFF2-40B4-BE49-F238E27FC236}">
                <a16:creationId xmlns:a16="http://schemas.microsoft.com/office/drawing/2014/main" id="{B7C2A0D5-FECC-A66F-93DC-0224DAD7658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7033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Search">
            <a:extLst>
              <a:ext uri="{FF2B5EF4-FFF2-40B4-BE49-F238E27FC236}">
                <a16:creationId xmlns:a16="http://schemas.microsoft.com/office/drawing/2014/main" id="{568431BC-A264-6ED8-8510-EBE5E62A15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7131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Search">
            <a:extLst>
              <a:ext uri="{FF2B5EF4-FFF2-40B4-BE49-F238E27FC236}">
                <a16:creationId xmlns:a16="http://schemas.microsoft.com/office/drawing/2014/main" id="{3BEFFD4F-B7AD-B8E4-A47E-7EB332DF4D6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47103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Search">
            <a:extLst>
              <a:ext uri="{FF2B5EF4-FFF2-40B4-BE49-F238E27FC236}">
                <a16:creationId xmlns:a16="http://schemas.microsoft.com/office/drawing/2014/main" id="{C274421B-25F6-5FB6-C716-0820789AA5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3428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0B981150-24D0-26DF-03FF-53904F23D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4290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Search">
            <a:extLst>
              <a:ext uri="{FF2B5EF4-FFF2-40B4-BE49-F238E27FC236}">
                <a16:creationId xmlns:a16="http://schemas.microsoft.com/office/drawing/2014/main" id="{C08B6F76-C116-79C6-D18D-DE82855791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46715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26A6151A-D1ED-4F0B-300A-86E1BA1338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238" t="12304" r="45803" b="8008"/>
          <a:stretch/>
        </p:blipFill>
        <p:spPr>
          <a:xfrm>
            <a:off x="8436817" y="2821716"/>
            <a:ext cx="326181" cy="244219"/>
          </a:xfrm>
          <a:prstGeom prst="rect">
            <a:avLst/>
          </a:prstGeom>
        </p:spPr>
      </p:pic>
      <p:sp>
        <p:nvSpPr>
          <p:cNvPr id="118" name="Search">
            <a:extLst>
              <a:ext uri="{FF2B5EF4-FFF2-40B4-BE49-F238E27FC236}">
                <a16:creationId xmlns:a16="http://schemas.microsoft.com/office/drawing/2014/main" id="{E552E7E1-E544-CE36-0A37-F28F73FEA1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12848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Search">
            <a:extLst>
              <a:ext uri="{FF2B5EF4-FFF2-40B4-BE49-F238E27FC236}">
                <a16:creationId xmlns:a16="http://schemas.microsoft.com/office/drawing/2014/main" id="{7036D179-C295-6D39-116D-8FC63BBF22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18581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earch">
            <a:extLst>
              <a:ext uri="{FF2B5EF4-FFF2-40B4-BE49-F238E27FC236}">
                <a16:creationId xmlns:a16="http://schemas.microsoft.com/office/drawing/2014/main" id="{DC01CCA9-5BAA-E102-EF25-7FCFDEEC15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75012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45785A-5CE4-3315-6094-52F5F529B26C}"/>
              </a:ext>
            </a:extLst>
          </p:cNvPr>
          <p:cNvSpPr txBox="1"/>
          <p:nvPr/>
        </p:nvSpPr>
        <p:spPr>
          <a:xfrm>
            <a:off x="3053686" y="1229826"/>
            <a:ext cx="10900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● 하루     ○ 기간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Button">
            <a:hlinkClick r:id="rId7" action="ppaction://hlinksldjump"/>
            <a:extLst>
              <a:ext uri="{FF2B5EF4-FFF2-40B4-BE49-F238E27FC236}">
                <a16:creationId xmlns:a16="http://schemas.microsoft.com/office/drawing/2014/main" id="{987D632B-EEA0-6255-B29C-60E4C9051D9F}"/>
              </a:ext>
            </a:extLst>
          </p:cNvPr>
          <p:cNvSpPr/>
          <p:nvPr/>
        </p:nvSpPr>
        <p:spPr>
          <a:xfrm>
            <a:off x="1595084" y="2851936"/>
            <a:ext cx="678424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조건검색    ▼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7715F8-6AD7-C084-CD06-8F7AE7A96742}"/>
              </a:ext>
            </a:extLst>
          </p:cNvPr>
          <p:cNvGrpSpPr/>
          <p:nvPr/>
        </p:nvGrpSpPr>
        <p:grpSpPr>
          <a:xfrm>
            <a:off x="9163128" y="5681069"/>
            <a:ext cx="1076740" cy="515484"/>
            <a:chOff x="9303709" y="4813754"/>
            <a:chExt cx="1076740" cy="515484"/>
          </a:xfrm>
        </p:grpSpPr>
        <p:sp>
          <p:nvSpPr>
            <p:cNvPr id="77" name="Button">
              <a:hlinkClick r:id="rId7" action="ppaction://hlinksldjump"/>
              <a:extLst>
                <a:ext uri="{FF2B5EF4-FFF2-40B4-BE49-F238E27FC236}">
                  <a16:creationId xmlns:a16="http://schemas.microsoft.com/office/drawing/2014/main" id="{750DB3D6-05D4-815C-3509-5AA58E5139C9}"/>
                </a:ext>
              </a:extLst>
            </p:cNvPr>
            <p:cNvSpPr/>
            <p:nvPr/>
          </p:nvSpPr>
          <p:spPr>
            <a:xfrm>
              <a:off x="9310221" y="4813754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조건검색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DC6F225-32A4-82D3-9744-3E062C75526D}"/>
                </a:ext>
              </a:extLst>
            </p:cNvPr>
            <p:cNvSpPr/>
            <p:nvPr/>
          </p:nvSpPr>
          <p:spPr bwMode="auto">
            <a:xfrm>
              <a:off x="9303709" y="5000351"/>
              <a:ext cx="1076740" cy="328887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미만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초과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581D13-5140-1767-34A7-455C63EABE21}"/>
              </a:ext>
            </a:extLst>
          </p:cNvPr>
          <p:cNvGrpSpPr/>
          <p:nvPr/>
        </p:nvGrpSpPr>
        <p:grpSpPr>
          <a:xfrm>
            <a:off x="10616936" y="5681069"/>
            <a:ext cx="1262686" cy="399958"/>
            <a:chOff x="9335464" y="5493856"/>
            <a:chExt cx="1262686" cy="399958"/>
          </a:xfrm>
        </p:grpSpPr>
        <p:sp>
          <p:nvSpPr>
            <p:cNvPr id="80" name="Button">
              <a:hlinkClick r:id="rId7" action="ppaction://hlinksldjump"/>
              <a:extLst>
                <a:ext uri="{FF2B5EF4-FFF2-40B4-BE49-F238E27FC236}">
                  <a16:creationId xmlns:a16="http://schemas.microsoft.com/office/drawing/2014/main" id="{59D2D0DB-195B-25F4-3E23-EC7D97342ADD}"/>
                </a:ext>
              </a:extLst>
            </p:cNvPr>
            <p:cNvSpPr/>
            <p:nvPr/>
          </p:nvSpPr>
          <p:spPr>
            <a:xfrm>
              <a:off x="9341976" y="5493856"/>
              <a:ext cx="678424" cy="1800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rgbClr val="CCCC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조건검색    ▼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4BDF907-67C5-ADEC-FE85-89EBCFE1379B}"/>
                </a:ext>
              </a:extLst>
            </p:cNvPr>
            <p:cNvSpPr/>
            <p:nvPr/>
          </p:nvSpPr>
          <p:spPr bwMode="auto">
            <a:xfrm>
              <a:off x="9335464" y="5680454"/>
              <a:ext cx="1262686" cy="21336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근무시간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시간 미만   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X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5547EDB-39F2-091F-E8D3-2525A7309FAC}"/>
              </a:ext>
            </a:extLst>
          </p:cNvPr>
          <p:cNvGrpSpPr/>
          <p:nvPr/>
        </p:nvGrpSpPr>
        <p:grpSpPr>
          <a:xfrm>
            <a:off x="304588" y="5950332"/>
            <a:ext cx="919981" cy="246221"/>
            <a:chOff x="304588" y="5950332"/>
            <a:chExt cx="919981" cy="246221"/>
          </a:xfrm>
        </p:grpSpPr>
        <p:sp>
          <p:nvSpPr>
            <p:cNvPr id="89" name="Button">
              <a:hlinkClick r:id="rId7" action="ppaction://hlinksldjump"/>
              <a:extLst>
                <a:ext uri="{FF2B5EF4-FFF2-40B4-BE49-F238E27FC236}">
                  <a16:creationId xmlns:a16="http://schemas.microsoft.com/office/drawing/2014/main" id="{43441538-3772-61B1-9848-34A3E0933A9D}"/>
                </a:ext>
              </a:extLst>
            </p:cNvPr>
            <p:cNvSpPr/>
            <p:nvPr/>
          </p:nvSpPr>
          <p:spPr>
            <a:xfrm>
              <a:off x="304588" y="5950332"/>
              <a:ext cx="919981" cy="2462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kumimoji="1" lang="ko-KR" altLang="en-US" sz="7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컴즈</a:t>
              </a:r>
              <a:r>
                <a:rPr kumimoji="1" lang="ko-KR" altLang="en-US" sz="7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의견수렴</a:t>
              </a:r>
              <a:endParaRPr kumimoji="1" 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Create">
              <a:extLst>
                <a:ext uri="{FF2B5EF4-FFF2-40B4-BE49-F238E27FC236}">
                  <a16:creationId xmlns:a16="http://schemas.microsoft.com/office/drawing/2014/main" id="{8E8E54D7-DCBA-48BD-27B7-08D980CBCA0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569" y="6019158"/>
              <a:ext cx="109634" cy="108569"/>
            </a:xfrm>
            <a:custGeom>
              <a:avLst/>
              <a:gdLst>
                <a:gd name="T0" fmla="*/ 612 w 672"/>
                <a:gd name="T1" fmla="*/ 0 h 666"/>
                <a:gd name="T2" fmla="*/ 573 w 672"/>
                <a:gd name="T3" fmla="*/ 16 h 666"/>
                <a:gd name="T4" fmla="*/ 564 w 672"/>
                <a:gd name="T5" fmla="*/ 25 h 666"/>
                <a:gd name="T6" fmla="*/ 641 w 672"/>
                <a:gd name="T7" fmla="*/ 102 h 666"/>
                <a:gd name="T8" fmla="*/ 651 w 672"/>
                <a:gd name="T9" fmla="*/ 93 h 666"/>
                <a:gd name="T10" fmla="*/ 651 w 672"/>
                <a:gd name="T11" fmla="*/ 16 h 666"/>
                <a:gd name="T12" fmla="*/ 612 w 672"/>
                <a:gd name="T13" fmla="*/ 0 h 666"/>
                <a:gd name="T14" fmla="*/ 548 w 672"/>
                <a:gd name="T15" fmla="*/ 41 h 666"/>
                <a:gd name="T16" fmla="*/ 192 w 672"/>
                <a:gd name="T17" fmla="*/ 399 h 666"/>
                <a:gd name="T18" fmla="*/ 188 w 672"/>
                <a:gd name="T19" fmla="*/ 405 h 666"/>
                <a:gd name="T20" fmla="*/ 174 w 672"/>
                <a:gd name="T21" fmla="*/ 477 h 666"/>
                <a:gd name="T22" fmla="*/ 189 w 672"/>
                <a:gd name="T23" fmla="*/ 493 h 666"/>
                <a:gd name="T24" fmla="*/ 261 w 672"/>
                <a:gd name="T25" fmla="*/ 478 h 666"/>
                <a:gd name="T26" fmla="*/ 268 w 672"/>
                <a:gd name="T27" fmla="*/ 474 h 666"/>
                <a:gd name="T28" fmla="*/ 625 w 672"/>
                <a:gd name="T29" fmla="*/ 119 h 666"/>
                <a:gd name="T30" fmla="*/ 607 w 672"/>
                <a:gd name="T31" fmla="*/ 100 h 666"/>
                <a:gd name="T32" fmla="*/ 253 w 672"/>
                <a:gd name="T33" fmla="*/ 452 h 666"/>
                <a:gd name="T34" fmla="*/ 215 w 672"/>
                <a:gd name="T35" fmla="*/ 413 h 666"/>
                <a:gd name="T36" fmla="*/ 567 w 672"/>
                <a:gd name="T37" fmla="*/ 60 h 666"/>
                <a:gd name="T38" fmla="*/ 548 w 672"/>
                <a:gd name="T39" fmla="*/ 41 h 666"/>
                <a:gd name="T40" fmla="*/ 13 w 672"/>
                <a:gd name="T41" fmla="*/ 80 h 666"/>
                <a:gd name="T42" fmla="*/ 0 w 672"/>
                <a:gd name="T43" fmla="*/ 93 h 666"/>
                <a:gd name="T44" fmla="*/ 0 w 672"/>
                <a:gd name="T45" fmla="*/ 653 h 666"/>
                <a:gd name="T46" fmla="*/ 13 w 672"/>
                <a:gd name="T47" fmla="*/ 666 h 666"/>
                <a:gd name="T48" fmla="*/ 573 w 672"/>
                <a:gd name="T49" fmla="*/ 666 h 666"/>
                <a:gd name="T50" fmla="*/ 587 w 672"/>
                <a:gd name="T51" fmla="*/ 653 h 666"/>
                <a:gd name="T52" fmla="*/ 587 w 672"/>
                <a:gd name="T53" fmla="*/ 186 h 666"/>
                <a:gd name="T54" fmla="*/ 560 w 672"/>
                <a:gd name="T55" fmla="*/ 213 h 666"/>
                <a:gd name="T56" fmla="*/ 560 w 672"/>
                <a:gd name="T57" fmla="*/ 640 h 666"/>
                <a:gd name="T58" fmla="*/ 27 w 672"/>
                <a:gd name="T59" fmla="*/ 640 h 666"/>
                <a:gd name="T60" fmla="*/ 27 w 672"/>
                <a:gd name="T61" fmla="*/ 106 h 666"/>
                <a:gd name="T62" fmla="*/ 453 w 672"/>
                <a:gd name="T63" fmla="*/ 106 h 666"/>
                <a:gd name="T64" fmla="*/ 480 w 672"/>
                <a:gd name="T65" fmla="*/ 80 h 666"/>
                <a:gd name="T66" fmla="*/ 13 w 672"/>
                <a:gd name="T67" fmla="*/ 8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2" h="666">
                  <a:moveTo>
                    <a:pt x="612" y="0"/>
                  </a:moveTo>
                  <a:cubicBezTo>
                    <a:pt x="598" y="0"/>
                    <a:pt x="584" y="5"/>
                    <a:pt x="573" y="16"/>
                  </a:cubicBezTo>
                  <a:lnTo>
                    <a:pt x="564" y="25"/>
                  </a:lnTo>
                  <a:lnTo>
                    <a:pt x="641" y="102"/>
                  </a:lnTo>
                  <a:lnTo>
                    <a:pt x="651" y="93"/>
                  </a:lnTo>
                  <a:cubicBezTo>
                    <a:pt x="672" y="72"/>
                    <a:pt x="672" y="37"/>
                    <a:pt x="651" y="16"/>
                  </a:cubicBezTo>
                  <a:cubicBezTo>
                    <a:pt x="640" y="5"/>
                    <a:pt x="626" y="0"/>
                    <a:pt x="612" y="0"/>
                  </a:cubicBezTo>
                  <a:close/>
                  <a:moveTo>
                    <a:pt x="548" y="41"/>
                  </a:moveTo>
                  <a:lnTo>
                    <a:pt x="192" y="399"/>
                  </a:lnTo>
                  <a:cubicBezTo>
                    <a:pt x="190" y="400"/>
                    <a:pt x="189" y="403"/>
                    <a:pt x="188" y="405"/>
                  </a:cubicBezTo>
                  <a:lnTo>
                    <a:pt x="174" y="477"/>
                  </a:lnTo>
                  <a:cubicBezTo>
                    <a:pt x="172" y="486"/>
                    <a:pt x="180" y="494"/>
                    <a:pt x="189" y="493"/>
                  </a:cubicBezTo>
                  <a:lnTo>
                    <a:pt x="261" y="478"/>
                  </a:lnTo>
                  <a:cubicBezTo>
                    <a:pt x="264" y="478"/>
                    <a:pt x="266" y="476"/>
                    <a:pt x="268" y="474"/>
                  </a:cubicBezTo>
                  <a:lnTo>
                    <a:pt x="625" y="119"/>
                  </a:lnTo>
                  <a:lnTo>
                    <a:pt x="607" y="100"/>
                  </a:lnTo>
                  <a:lnTo>
                    <a:pt x="253" y="452"/>
                  </a:lnTo>
                  <a:lnTo>
                    <a:pt x="215" y="413"/>
                  </a:lnTo>
                  <a:lnTo>
                    <a:pt x="567" y="60"/>
                  </a:lnTo>
                  <a:lnTo>
                    <a:pt x="548" y="41"/>
                  </a:lnTo>
                  <a:close/>
                  <a:moveTo>
                    <a:pt x="13" y="80"/>
                  </a:moveTo>
                  <a:cubicBezTo>
                    <a:pt x="5" y="80"/>
                    <a:pt x="0" y="85"/>
                    <a:pt x="0" y="93"/>
                  </a:cubicBezTo>
                  <a:lnTo>
                    <a:pt x="0" y="653"/>
                  </a:lnTo>
                  <a:cubicBezTo>
                    <a:pt x="0" y="661"/>
                    <a:pt x="5" y="666"/>
                    <a:pt x="13" y="666"/>
                  </a:cubicBezTo>
                  <a:lnTo>
                    <a:pt x="573" y="666"/>
                  </a:lnTo>
                  <a:cubicBezTo>
                    <a:pt x="581" y="666"/>
                    <a:pt x="587" y="661"/>
                    <a:pt x="587" y="653"/>
                  </a:cubicBezTo>
                  <a:lnTo>
                    <a:pt x="587" y="186"/>
                  </a:lnTo>
                  <a:lnTo>
                    <a:pt x="560" y="213"/>
                  </a:lnTo>
                  <a:lnTo>
                    <a:pt x="560" y="640"/>
                  </a:lnTo>
                  <a:lnTo>
                    <a:pt x="27" y="640"/>
                  </a:lnTo>
                  <a:lnTo>
                    <a:pt x="27" y="106"/>
                  </a:lnTo>
                  <a:lnTo>
                    <a:pt x="453" y="106"/>
                  </a:lnTo>
                  <a:lnTo>
                    <a:pt x="480" y="80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Search">
            <a:extLst>
              <a:ext uri="{FF2B5EF4-FFF2-40B4-BE49-F238E27FC236}">
                <a16:creationId xmlns:a16="http://schemas.microsoft.com/office/drawing/2014/main" id="{E1F71E4B-C08C-795E-70A6-F2E7D2DCEF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3014" y="3480458"/>
            <a:ext cx="107805" cy="107805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07DDE8D2-A437-3CDD-FE93-A2EF90F3E5B7}"/>
              </a:ext>
            </a:extLst>
          </p:cNvPr>
          <p:cNvSpPr/>
          <p:nvPr/>
        </p:nvSpPr>
        <p:spPr>
          <a:xfrm>
            <a:off x="8229648" y="1251873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FBE86DA-D5C2-71E2-4660-9A7F117926FE}"/>
              </a:ext>
            </a:extLst>
          </p:cNvPr>
          <p:cNvCxnSpPr>
            <a:cxnSpLocks/>
          </p:cNvCxnSpPr>
          <p:nvPr/>
        </p:nvCxnSpPr>
        <p:spPr bwMode="auto">
          <a:xfrm>
            <a:off x="3142926" y="1432561"/>
            <a:ext cx="90458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D3F3DF-5914-2D5E-E34C-0CCAD1CCAF82}"/>
              </a:ext>
            </a:extLst>
          </p:cNvPr>
          <p:cNvSpPr/>
          <p:nvPr/>
        </p:nvSpPr>
        <p:spPr bwMode="auto">
          <a:xfrm>
            <a:off x="4098212" y="1202832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88022ED-F9B4-912D-F6A9-72EFFE186776}"/>
              </a:ext>
            </a:extLst>
          </p:cNvPr>
          <p:cNvSpPr/>
          <p:nvPr/>
        </p:nvSpPr>
        <p:spPr bwMode="auto">
          <a:xfrm>
            <a:off x="1555418" y="1580818"/>
            <a:ext cx="7264810" cy="122336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순서도: 페이지 연결자 21">
            <a:extLst>
              <a:ext uri="{FF2B5EF4-FFF2-40B4-BE49-F238E27FC236}">
                <a16:creationId xmlns:a16="http://schemas.microsoft.com/office/drawing/2014/main" id="{B7051F45-A0D1-9F94-009E-B1A36E03219D}"/>
              </a:ext>
            </a:extLst>
          </p:cNvPr>
          <p:cNvSpPr/>
          <p:nvPr/>
        </p:nvSpPr>
        <p:spPr>
          <a:xfrm>
            <a:off x="10151333" y="5770332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순서도: 페이지 연결자 21">
            <a:extLst>
              <a:ext uri="{FF2B5EF4-FFF2-40B4-BE49-F238E27FC236}">
                <a16:creationId xmlns:a16="http://schemas.microsoft.com/office/drawing/2014/main" id="{109E67B9-2699-B393-3972-90AB7EB54378}"/>
              </a:ext>
            </a:extLst>
          </p:cNvPr>
          <p:cNvSpPr/>
          <p:nvPr/>
        </p:nvSpPr>
        <p:spPr>
          <a:xfrm>
            <a:off x="11815412" y="579686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F6CF97F-F8E5-BA20-E23C-103F874A304B}"/>
              </a:ext>
            </a:extLst>
          </p:cNvPr>
          <p:cNvGrpSpPr/>
          <p:nvPr/>
        </p:nvGrpSpPr>
        <p:grpSpPr>
          <a:xfrm>
            <a:off x="1595000" y="1597851"/>
            <a:ext cx="7169602" cy="509534"/>
            <a:chOff x="404109" y="1450363"/>
            <a:chExt cx="8360493" cy="679787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1FB4FE6-2550-414E-E8B5-CA66E160AC9A}"/>
                </a:ext>
              </a:extLst>
            </p:cNvPr>
            <p:cNvSpPr/>
            <p:nvPr/>
          </p:nvSpPr>
          <p:spPr bwMode="auto">
            <a:xfrm>
              <a:off x="404109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3DED5D5-074D-7C1B-1392-A957BE58EA0D}"/>
                </a:ext>
              </a:extLst>
            </p:cNvPr>
            <p:cNvSpPr/>
            <p:nvPr/>
          </p:nvSpPr>
          <p:spPr bwMode="auto">
            <a:xfrm>
              <a:off x="159824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재택중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B7AD92F-A12A-4124-11DC-90648D5F11C7}"/>
                </a:ext>
              </a:extLst>
            </p:cNvPr>
            <p:cNvSpPr/>
            <p:nvPr/>
          </p:nvSpPr>
          <p:spPr bwMode="auto">
            <a:xfrm>
              <a:off x="399936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9FD462C-3F9C-D8D1-4837-9B3079481372}"/>
                </a:ext>
              </a:extLst>
            </p:cNvPr>
            <p:cNvSpPr/>
            <p:nvPr/>
          </p:nvSpPr>
          <p:spPr bwMode="auto">
            <a:xfrm>
              <a:off x="280012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오전반차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E7D4EBD-7793-481B-136A-32BA89A7706E}"/>
                </a:ext>
              </a:extLst>
            </p:cNvPr>
            <p:cNvSpPr/>
            <p:nvPr/>
          </p:nvSpPr>
          <p:spPr bwMode="auto">
            <a:xfrm>
              <a:off x="6421738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지각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D086210-403E-E3DB-EC1F-BBD1DBD3AEE6}"/>
                </a:ext>
              </a:extLst>
            </p:cNvPr>
            <p:cNvSpPr/>
            <p:nvPr/>
          </p:nvSpPr>
          <p:spPr bwMode="auto">
            <a:xfrm>
              <a:off x="7629931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휴가</a:t>
              </a:r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휴직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30F43D4-28D6-0582-FBA8-1A57EE505001}"/>
                </a:ext>
              </a:extLst>
            </p:cNvPr>
            <p:cNvSpPr/>
            <p:nvPr/>
          </p:nvSpPr>
          <p:spPr bwMode="auto">
            <a:xfrm>
              <a:off x="5210550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업무종료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2DEDAA77-C684-046E-32D8-CFC1910AC3DD}"/>
              </a:ext>
            </a:extLst>
          </p:cNvPr>
          <p:cNvGrpSpPr/>
          <p:nvPr/>
        </p:nvGrpSpPr>
        <p:grpSpPr>
          <a:xfrm>
            <a:off x="1588365" y="2212826"/>
            <a:ext cx="1997083" cy="509534"/>
            <a:chOff x="404109" y="1450363"/>
            <a:chExt cx="2328804" cy="679787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B62B8CA0-43DC-39A6-3BE0-07EF0254FF7D}"/>
                </a:ext>
              </a:extLst>
            </p:cNvPr>
            <p:cNvSpPr/>
            <p:nvPr/>
          </p:nvSpPr>
          <p:spPr bwMode="auto">
            <a:xfrm>
              <a:off x="404109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출근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7915133-9B15-8442-7F0C-5AB93748F063}"/>
                </a:ext>
              </a:extLst>
            </p:cNvPr>
            <p:cNvSpPr/>
            <p:nvPr/>
          </p:nvSpPr>
          <p:spPr bwMode="auto">
            <a:xfrm>
              <a:off x="1598242" y="1450363"/>
              <a:ext cx="1134671" cy="679787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퇴근 </a:t>
              </a:r>
              <a:r>
                <a: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미체크</a:t>
              </a: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935EC1E-94F9-35F4-B8FD-1C9AC9CBFF71}"/>
              </a:ext>
            </a:extLst>
          </p:cNvPr>
          <p:cNvCxnSpPr>
            <a:cxnSpLocks/>
          </p:cNvCxnSpPr>
          <p:nvPr/>
        </p:nvCxnSpPr>
        <p:spPr>
          <a:xfrm>
            <a:off x="1588365" y="1528230"/>
            <a:ext cx="71812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0B87D43-DD21-38F5-8E1B-B92B9F7E40CF}"/>
              </a:ext>
            </a:extLst>
          </p:cNvPr>
          <p:cNvSpPr txBox="1"/>
          <p:nvPr/>
        </p:nvSpPr>
        <p:spPr>
          <a:xfrm>
            <a:off x="6339685" y="5812991"/>
            <a:ext cx="13202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19A124B-627D-3511-9068-582E95B1AAFF}"/>
              </a:ext>
            </a:extLst>
          </p:cNvPr>
          <p:cNvGrpSpPr/>
          <p:nvPr/>
        </p:nvGrpSpPr>
        <p:grpSpPr>
          <a:xfrm>
            <a:off x="7780062" y="5843437"/>
            <a:ext cx="915238" cy="154553"/>
            <a:chOff x="7515606" y="6533213"/>
            <a:chExt cx="915238" cy="15455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1D2DAFE8-53B7-4551-FD09-0BF2611A0595}"/>
                </a:ext>
              </a:extLst>
            </p:cNvPr>
            <p:cNvGrpSpPr/>
            <p:nvPr/>
          </p:nvGrpSpPr>
          <p:grpSpPr>
            <a:xfrm>
              <a:off x="7796213" y="6533213"/>
              <a:ext cx="634631" cy="154553"/>
              <a:chOff x="1627106" y="6028449"/>
              <a:chExt cx="634631" cy="154553"/>
            </a:xfrm>
          </p:grpSpPr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1237C599-08EE-DD5D-AFDE-4540BE8101B2}"/>
                  </a:ext>
                </a:extLst>
              </p:cNvPr>
              <p:cNvSpPr/>
              <p:nvPr/>
            </p:nvSpPr>
            <p:spPr bwMode="auto">
              <a:xfrm>
                <a:off x="1627106" y="6028449"/>
                <a:ext cx="187632" cy="1545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6AC59BB9-CAF2-60CB-E6B8-B7B49A941A66}"/>
                  </a:ext>
                </a:extLst>
              </p:cNvPr>
              <p:cNvSpPr/>
              <p:nvPr/>
            </p:nvSpPr>
            <p:spPr bwMode="auto">
              <a:xfrm>
                <a:off x="1864233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 …</a:t>
                </a:r>
                <a:endParaRPr lang="ko-KR" altLang="en-US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0E8FCB82-A096-B68D-B02E-7DD50AB31BDB}"/>
                  </a:ext>
                </a:extLst>
              </p:cNvPr>
              <p:cNvSpPr/>
              <p:nvPr/>
            </p:nvSpPr>
            <p:spPr bwMode="auto">
              <a:xfrm>
                <a:off x="2074105" y="6028449"/>
                <a:ext cx="187632" cy="154553"/>
              </a:xfrm>
              <a:prstGeom prst="round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FF8196E-30F9-06D7-3209-00E508D7686D}"/>
                </a:ext>
              </a:extLst>
            </p:cNvPr>
            <p:cNvSpPr txBox="1"/>
            <p:nvPr/>
          </p:nvSpPr>
          <p:spPr>
            <a:xfrm>
              <a:off x="7515606" y="6533213"/>
              <a:ext cx="187632" cy="15455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r"/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37EA79-D33F-390B-95AA-BB2AD72F5778}"/>
              </a:ext>
            </a:extLst>
          </p:cNvPr>
          <p:cNvSpPr/>
          <p:nvPr/>
        </p:nvSpPr>
        <p:spPr>
          <a:xfrm>
            <a:off x="2392138" y="3019185"/>
            <a:ext cx="5526494" cy="6621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통계 </a:t>
            </a:r>
            <a:r>
              <a:rPr kumimoji="1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카운팅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영역이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줄로 표기되는 경우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23D412-0C3C-BA68-538C-06412DEAB3F4}"/>
              </a:ext>
            </a:extLst>
          </p:cNvPr>
          <p:cNvSpPr/>
          <p:nvPr/>
        </p:nvSpPr>
        <p:spPr>
          <a:xfrm>
            <a:off x="1564008" y="1395062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5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53B72AA-AC26-F8E6-BE2C-B3AD75E118C3}"/>
              </a:ext>
            </a:extLst>
          </p:cNvPr>
          <p:cNvSpPr/>
          <p:nvPr/>
        </p:nvSpPr>
        <p:spPr bwMode="auto">
          <a:xfrm>
            <a:off x="561975" y="603672"/>
            <a:ext cx="7833088" cy="5562117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TeamReport01_3(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64578" cy="215444"/>
          </a:xfrm>
        </p:spPr>
        <p:txBody>
          <a:bodyPr/>
          <a:lstStyle/>
          <a:p>
            <a:r>
              <a:rPr lang="en-US" altLang="ko-KR" dirty="0"/>
              <a:t>trpt01_3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870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생략된 </a:t>
                      </a:r>
                      <a:r>
                        <a:rPr kumimoji="1" lang="ko-KR" altLang="en-US" sz="700" b="1" kern="1200" spc="0" dirty="0" err="1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디스크립션은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trpt01_2</a:t>
                      </a:r>
                      <a:r>
                        <a:rPr kumimoji="1" lang="en-US" altLang="ko-KR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7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 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trpt01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[6]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클릭한 행의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 값이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‘Y’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노출</a:t>
                      </a: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실장의 코멘트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출력 형태는 이름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직급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 내용으로 구성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보고 </a:t>
            </a:r>
            <a:r>
              <a:rPr lang="en-US" altLang="ko-KR" dirty="0"/>
              <a:t>&gt; </a:t>
            </a:r>
            <a:r>
              <a:rPr lang="ko-KR" altLang="en-US" dirty="0"/>
              <a:t>팀 업무보고 </a:t>
            </a:r>
            <a:r>
              <a:rPr lang="en-US" altLang="ko-KR" dirty="0"/>
              <a:t>&gt; </a:t>
            </a:r>
            <a:r>
              <a:rPr lang="ko-KR" altLang="en-US" dirty="0"/>
              <a:t>일일 업무 보고 작성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0110A7E-DB30-BA5E-94D1-BB73210834DD}"/>
              </a:ext>
            </a:extLst>
          </p:cNvPr>
          <p:cNvSpPr/>
          <p:nvPr/>
        </p:nvSpPr>
        <p:spPr bwMode="auto">
          <a:xfrm>
            <a:off x="889887" y="831430"/>
            <a:ext cx="7180151" cy="512302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E48CDB7F-788D-2455-DF1C-234D51530C79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968681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FD8D174-EA1C-76C1-BD00-8B219E41E12B}"/>
              </a:ext>
            </a:extLst>
          </p:cNvPr>
          <p:cNvCxnSpPr>
            <a:cxnSpLocks/>
          </p:cNvCxnSpPr>
          <p:nvPr/>
        </p:nvCxnSpPr>
        <p:spPr>
          <a:xfrm>
            <a:off x="894020" y="1176853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9BE3F7-9150-7B5A-1769-0350E85E26BB}"/>
              </a:ext>
            </a:extLst>
          </p:cNvPr>
          <p:cNvSpPr txBox="1"/>
          <p:nvPr/>
        </p:nvSpPr>
        <p:spPr>
          <a:xfrm>
            <a:off x="894020" y="903547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일일 업무 보고 수정</a:t>
            </a:r>
            <a:endParaRPr lang="ko-KR" altLang="en-US" sz="800" b="1" dirty="0"/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7B732596-DA48-498C-1169-E54B22B1DCAD}"/>
              </a:ext>
            </a:extLst>
          </p:cNvPr>
          <p:cNvSpPr/>
          <p:nvPr/>
        </p:nvSpPr>
        <p:spPr>
          <a:xfrm>
            <a:off x="7289373" y="5693666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890E8C57-650C-B547-A4FB-9394E2326638}"/>
              </a:ext>
            </a:extLst>
          </p:cNvPr>
          <p:cNvSpPr/>
          <p:nvPr/>
        </p:nvSpPr>
        <p:spPr>
          <a:xfrm>
            <a:off x="6536351" y="5693666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C0F0E07-F2E8-2A0F-281C-84E95F35F521}"/>
              </a:ext>
            </a:extLst>
          </p:cNvPr>
          <p:cNvCxnSpPr>
            <a:cxnSpLocks/>
          </p:cNvCxnSpPr>
          <p:nvPr/>
        </p:nvCxnSpPr>
        <p:spPr>
          <a:xfrm>
            <a:off x="894020" y="560903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C6EF6F8-7B3F-1DA3-AA33-F2DF1FE7D08B}"/>
              </a:ext>
            </a:extLst>
          </p:cNvPr>
          <p:cNvSpPr/>
          <p:nvPr/>
        </p:nvSpPr>
        <p:spPr bwMode="auto">
          <a:xfrm>
            <a:off x="966651" y="1606912"/>
            <a:ext cx="7023447" cy="295556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팀장 일일 업무 보고 작성 내용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047CFC-1512-CC39-9164-EBEBC5498284}"/>
              </a:ext>
            </a:extLst>
          </p:cNvPr>
          <p:cNvSpPr/>
          <p:nvPr/>
        </p:nvSpPr>
        <p:spPr bwMode="auto">
          <a:xfrm rot="20021660">
            <a:off x="3262984" y="2806562"/>
            <a:ext cx="243078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웹 에디터 영역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35623A-B6D2-EB16-CDEC-0B3DD7F127EB}"/>
              </a:ext>
            </a:extLst>
          </p:cNvPr>
          <p:cNvSpPr/>
          <p:nvPr/>
        </p:nvSpPr>
        <p:spPr bwMode="auto">
          <a:xfrm>
            <a:off x="3811372" y="1296109"/>
            <a:ext cx="1312210" cy="19188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</a:t>
            </a:r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8C53DE-4DA0-3E02-0F31-89928BB552A5}"/>
              </a:ext>
            </a:extLst>
          </p:cNvPr>
          <p:cNvSpPr txBox="1"/>
          <p:nvPr/>
        </p:nvSpPr>
        <p:spPr>
          <a:xfrm>
            <a:off x="7457228" y="4562475"/>
            <a:ext cx="5328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이슈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3F23037-CF21-2D44-E09C-F2F1FEA58C2C}"/>
              </a:ext>
            </a:extLst>
          </p:cNvPr>
          <p:cNvCxnSpPr>
            <a:cxnSpLocks/>
          </p:cNvCxnSpPr>
          <p:nvPr/>
        </p:nvCxnSpPr>
        <p:spPr>
          <a:xfrm>
            <a:off x="966651" y="4777919"/>
            <a:ext cx="702344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EE97E3E-90BB-22B0-DAF3-98C910168D29}"/>
              </a:ext>
            </a:extLst>
          </p:cNvPr>
          <p:cNvCxnSpPr>
            <a:cxnSpLocks/>
          </p:cNvCxnSpPr>
          <p:nvPr/>
        </p:nvCxnSpPr>
        <p:spPr>
          <a:xfrm>
            <a:off x="966651" y="5085672"/>
            <a:ext cx="702344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C7F5768-109A-BBDB-F489-FA12906A6A00}"/>
              </a:ext>
            </a:extLst>
          </p:cNvPr>
          <p:cNvSpPr txBox="1"/>
          <p:nvPr/>
        </p:nvSpPr>
        <p:spPr>
          <a:xfrm>
            <a:off x="992595" y="4849363"/>
            <a:ext cx="1062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이현수 수석부장</a:t>
            </a:r>
            <a:endParaRPr lang="ko-KR" altLang="en-US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480DB9-1669-2F7A-D79D-61CAB5519ADA}"/>
              </a:ext>
            </a:extLst>
          </p:cNvPr>
          <p:cNvSpPr txBox="1"/>
          <p:nvPr/>
        </p:nvSpPr>
        <p:spPr>
          <a:xfrm>
            <a:off x="1904616" y="4849202"/>
            <a:ext cx="1550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코멘트 작성 내용 출력</a:t>
            </a: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8C5D23F-AEFF-ACC1-7D1C-DAB2401A0E8E}"/>
              </a:ext>
            </a:extLst>
          </p:cNvPr>
          <p:cNvSpPr/>
          <p:nvPr/>
        </p:nvSpPr>
        <p:spPr bwMode="auto">
          <a:xfrm>
            <a:off x="935611" y="4746683"/>
            <a:ext cx="7105052" cy="40683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A30119-8418-DA26-B62A-99C32EB9A33E}"/>
              </a:ext>
            </a:extLst>
          </p:cNvPr>
          <p:cNvSpPr/>
          <p:nvPr/>
        </p:nvSpPr>
        <p:spPr>
          <a:xfrm>
            <a:off x="5959728" y="3166125"/>
            <a:ext cx="5526494" cy="8272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팝업 </a:t>
            </a: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case 3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날짜표기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에디터 바로 하단 우측에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＂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이슈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”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체크박스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댓글 정보 표기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83AE5A-8841-F0C1-EC14-A171F03FA5A5}"/>
              </a:ext>
            </a:extLst>
          </p:cNvPr>
          <p:cNvSpPr/>
          <p:nvPr/>
        </p:nvSpPr>
        <p:spPr>
          <a:xfrm>
            <a:off x="3820686" y="121707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DD65EE-0EE3-1269-C931-4743B86A4E72}"/>
              </a:ext>
            </a:extLst>
          </p:cNvPr>
          <p:cNvSpPr/>
          <p:nvPr/>
        </p:nvSpPr>
        <p:spPr>
          <a:xfrm>
            <a:off x="7894142" y="4371879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40507B-F076-2851-9950-BBDD17C23070}"/>
              </a:ext>
            </a:extLst>
          </p:cNvPr>
          <p:cNvSpPr/>
          <p:nvPr/>
        </p:nvSpPr>
        <p:spPr>
          <a:xfrm>
            <a:off x="2320237" y="4686743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4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733FFDC-9C42-C5F6-4746-629200C72ED1}"/>
              </a:ext>
            </a:extLst>
          </p:cNvPr>
          <p:cNvSpPr/>
          <p:nvPr/>
        </p:nvSpPr>
        <p:spPr bwMode="auto">
          <a:xfrm>
            <a:off x="561975" y="603672"/>
            <a:ext cx="7833088" cy="5562117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FE9E18-0475-43AF-A230-333564CF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206" y="404665"/>
            <a:ext cx="1608294" cy="215444"/>
          </a:xfrm>
        </p:spPr>
        <p:txBody>
          <a:bodyPr/>
          <a:lstStyle/>
          <a:p>
            <a:r>
              <a:rPr lang="en-US" altLang="ko-KR" dirty="0"/>
              <a:t>HeadReport01_1(</a:t>
            </a:r>
            <a:r>
              <a:rPr lang="ko-KR" altLang="en-US" dirty="0"/>
              <a:t>실장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F6C7E-7B4C-4D2C-B578-2119C23F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31205" y="729206"/>
            <a:ext cx="588623" cy="215444"/>
          </a:xfrm>
        </p:spPr>
        <p:txBody>
          <a:bodyPr/>
          <a:lstStyle/>
          <a:p>
            <a:r>
              <a:rPr lang="en-US" altLang="ko-KR" dirty="0"/>
              <a:t>hrpt01_1</a:t>
            </a:r>
            <a:endParaRPr lang="ko-KR" altLang="en-US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1DFDB4B-6F36-4B34-B3DC-DAA7C796CAF5}"/>
              </a:ext>
            </a:extLst>
          </p:cNvPr>
          <p:cNvGraphicFramePr>
            <a:graphicFrameLocks noGrp="1"/>
          </p:cNvGraphicFramePr>
          <p:nvPr/>
        </p:nvGraphicFramePr>
        <p:xfrm>
          <a:off x="8938323" y="1328195"/>
          <a:ext cx="3147286" cy="3999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34">
                  <a:extLst>
                    <a:ext uri="{9D8B030D-6E8A-4147-A177-3AD203B41FA5}">
                      <a16:colId xmlns:a16="http://schemas.microsoft.com/office/drawing/2014/main" val="27759940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1138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7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레이어 팝업 닫기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alert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5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날짜 입력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UI,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조회 날짜 및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[3]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(Left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이전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), Right BTN(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날짜로 변경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7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[2]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해당하는 날짜의 업무 보고 등록된 총 수 대비 현재 보고 있는 팀 위치 표시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위치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 업무 보고 등록 수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[7], [8]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업데이트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61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옵션값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[a]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참조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hlinkClick r:id="" action="ppaction://noaction"/>
                        </a:rPr>
                        <a:t>hrpt01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[8]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선택한 행에 해당하는 부서명 선택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6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해당 팀의 업무 보고 정보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 grid, [2], [4], [7], [8]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8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업무 보고 등록 내용 출력 영역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- [2], [4], [7], [8]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의해 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2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포커스 이동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감소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(2 -&gt; 1, 1 -&gt; 29)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7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strike="noStrike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부서 포커스 이동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BTN] [4]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내지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[11]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증가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(2 -&gt; 1, 1 -&gt; 29)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1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이슈 체크 여부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이슈 체크 수정 가능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checked, uncheck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따라 통계 및 관련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Data grid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업데이트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1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코멘트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입력자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정보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현재 로그인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이름 직급 정보 출력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코멘트 입력 영역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Max 100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자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[9]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checked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상태에서만 활성화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2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등록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BTN] [11]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입력 내용을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에 업데이트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코멘트를 최초 등록한 실장의 경우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수정 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BTN]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kumimoji="1" lang="ko-KR" altLang="en-US" sz="700" kern="1200" spc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 동작하며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이미 타 실장에 의해 코멘트가 등록된 경우에는 버튼 생략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코멘트 보기만 가능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[9]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</a:t>
                      </a: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checked 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상태에서만 활성화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[1]</a:t>
                      </a:r>
                      <a:r>
                        <a:rPr kumimoji="1" lang="ko-KR" altLang="en-US" sz="70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anose="05000000000000000000" pitchFamily="2" charset="2"/>
                        </a:rPr>
                        <a:t>과 동일</a:t>
                      </a:r>
                      <a:endParaRPr kumimoji="1" lang="en-US" altLang="ko-KR" sz="70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51957"/>
                  </a:ext>
                </a:extLst>
              </a:tr>
            </a:tbl>
          </a:graphicData>
        </a:graphic>
      </p:graphicFrame>
      <p:sp>
        <p:nvSpPr>
          <p:cNvPr id="93" name="텍스트 개체 틀 4">
            <a:extLst>
              <a:ext uri="{FF2B5EF4-FFF2-40B4-BE49-F238E27FC236}">
                <a16:creationId xmlns:a16="http://schemas.microsoft.com/office/drawing/2014/main" id="{2D88D282-2EE9-4E42-ADB3-09889B8498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1975" y="6393547"/>
            <a:ext cx="354584" cy="2462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6" name="텍스트 개체 틀 5">
            <a:extLst>
              <a:ext uri="{FF2B5EF4-FFF2-40B4-BE49-F238E27FC236}">
                <a16:creationId xmlns:a16="http://schemas.microsoft.com/office/drawing/2014/main" id="{CFD5A563-8A58-4052-ACF2-BE583C7A9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826" y="6621304"/>
            <a:ext cx="806631" cy="2462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D5A6B7-7622-8AC5-6028-4CCEEFFDE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31204" y="1098397"/>
            <a:ext cx="2388999" cy="215444"/>
          </a:xfrm>
        </p:spPr>
        <p:txBody>
          <a:bodyPr/>
          <a:lstStyle/>
          <a:p>
            <a:r>
              <a:rPr lang="ko-KR" altLang="en-US" dirty="0"/>
              <a:t>보고 </a:t>
            </a:r>
            <a:r>
              <a:rPr lang="en-US" altLang="ko-KR" dirty="0"/>
              <a:t>&gt; </a:t>
            </a:r>
            <a:r>
              <a:rPr lang="ko-KR" altLang="en-US" dirty="0"/>
              <a:t>실 업무보고</a:t>
            </a:r>
            <a:r>
              <a:rPr lang="en-US" altLang="ko-KR" dirty="0"/>
              <a:t> &gt; </a:t>
            </a:r>
            <a:r>
              <a:rPr lang="ko-KR" altLang="en-US" dirty="0"/>
              <a:t>팀 일일 업무 보고 확인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37D5946-F3BE-D1C5-2E4D-518B881ACB06}"/>
              </a:ext>
            </a:extLst>
          </p:cNvPr>
          <p:cNvSpPr/>
          <p:nvPr/>
        </p:nvSpPr>
        <p:spPr bwMode="auto">
          <a:xfrm>
            <a:off x="889887" y="831430"/>
            <a:ext cx="7180151" cy="512302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E3079690-EA7B-CE0E-2E93-BE3D65483344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894819" y="968681"/>
            <a:ext cx="77862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4375AFC-CE48-7E6F-53A6-27E771161E1A}"/>
              </a:ext>
            </a:extLst>
          </p:cNvPr>
          <p:cNvCxnSpPr>
            <a:cxnSpLocks/>
          </p:cNvCxnSpPr>
          <p:nvPr/>
        </p:nvCxnSpPr>
        <p:spPr>
          <a:xfrm>
            <a:off x="894020" y="1176853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9169EE8-F8B8-2BBB-BADE-65A3F1E19333}"/>
              </a:ext>
            </a:extLst>
          </p:cNvPr>
          <p:cNvSpPr txBox="1"/>
          <p:nvPr/>
        </p:nvSpPr>
        <p:spPr>
          <a:xfrm>
            <a:off x="894020" y="903547"/>
            <a:ext cx="1618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팀 일일 업무 보고 확인</a:t>
            </a:r>
            <a:endParaRPr lang="ko-KR" altLang="en-US" sz="800" b="1" dirty="0"/>
          </a:p>
        </p:txBody>
      </p:sp>
      <p:sp>
        <p:nvSpPr>
          <p:cNvPr id="125" name="Button">
            <a:extLst>
              <a:ext uri="{FF2B5EF4-FFF2-40B4-BE49-F238E27FC236}">
                <a16:creationId xmlns:a16="http://schemas.microsoft.com/office/drawing/2014/main" id="{A4434694-6688-36C9-4422-5ACA163CCB4F}"/>
              </a:ext>
            </a:extLst>
          </p:cNvPr>
          <p:cNvSpPr/>
          <p:nvPr/>
        </p:nvSpPr>
        <p:spPr>
          <a:xfrm>
            <a:off x="7289373" y="5693666"/>
            <a:ext cx="540000" cy="180000"/>
          </a:xfrm>
          <a:prstGeom prst="rect">
            <a:avLst/>
          </a:prstGeom>
          <a:solidFill>
            <a:srgbClr val="CCCCCC"/>
          </a:solidFill>
          <a:ln w="19050">
            <a:solidFill>
              <a:srgbClr val="CCCCC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71B7E68-D3D1-EAAF-FCA0-1DDCFAC37554}"/>
              </a:ext>
            </a:extLst>
          </p:cNvPr>
          <p:cNvCxnSpPr>
            <a:cxnSpLocks/>
          </p:cNvCxnSpPr>
          <p:nvPr/>
        </p:nvCxnSpPr>
        <p:spPr>
          <a:xfrm>
            <a:off x="894020" y="5609030"/>
            <a:ext cx="717188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DA51564-DD92-8F46-2F7E-6AC61189593E}"/>
              </a:ext>
            </a:extLst>
          </p:cNvPr>
          <p:cNvSpPr/>
          <p:nvPr/>
        </p:nvSpPr>
        <p:spPr bwMode="auto">
          <a:xfrm>
            <a:off x="1311980" y="1905057"/>
            <a:ext cx="6335271" cy="294690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[Status]</a:t>
            </a:r>
            <a:b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b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</a:p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[Issue &amp; Solution]</a:t>
            </a:r>
            <a:br>
              <a: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특이사항 없음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R="0" defTabSz="9144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[Effectiveness]</a:t>
            </a:r>
            <a:br>
              <a: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특이사항 없음</a:t>
            </a:r>
            <a:endParaRPr lang="en-US" altLang="ko-KR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ABA994C-00B1-5879-B55C-224573EF45A5}"/>
              </a:ext>
            </a:extLst>
          </p:cNvPr>
          <p:cNvSpPr/>
          <p:nvPr/>
        </p:nvSpPr>
        <p:spPr bwMode="auto">
          <a:xfrm rot="20021660">
            <a:off x="3261313" y="3102232"/>
            <a:ext cx="243078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웹 에디터 뷰어 영역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88CAA8E-802F-5BF1-7AA9-8DEE66DEC5B8}"/>
              </a:ext>
            </a:extLst>
          </p:cNvPr>
          <p:cNvGrpSpPr/>
          <p:nvPr/>
        </p:nvGrpSpPr>
        <p:grpSpPr>
          <a:xfrm>
            <a:off x="7735201" y="3256920"/>
            <a:ext cx="246888" cy="246888"/>
            <a:chOff x="7741551" y="3227732"/>
            <a:chExt cx="246888" cy="246888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6C1D8779-5551-845D-E61D-DD639F634D14}"/>
                </a:ext>
              </a:extLst>
            </p:cNvPr>
            <p:cNvSpPr/>
            <p:nvPr/>
          </p:nvSpPr>
          <p:spPr bwMode="auto">
            <a:xfrm>
              <a:off x="7741551" y="3227732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Chevron Right">
              <a:extLst>
                <a:ext uri="{FF2B5EF4-FFF2-40B4-BE49-F238E27FC236}">
                  <a16:creationId xmlns:a16="http://schemas.microsoft.com/office/drawing/2014/main" id="{90E5E47D-0EB7-2236-E575-BDE65EBF3C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25308" y="3278945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3230CB2-F4CE-9B31-C0F4-8B0C2A0D074F}"/>
              </a:ext>
            </a:extLst>
          </p:cNvPr>
          <p:cNvGrpSpPr/>
          <p:nvPr/>
        </p:nvGrpSpPr>
        <p:grpSpPr>
          <a:xfrm>
            <a:off x="981336" y="3256920"/>
            <a:ext cx="246888" cy="246888"/>
            <a:chOff x="9405120" y="3129377"/>
            <a:chExt cx="246888" cy="246888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22DAD6CF-BACF-C676-98B6-AD53EB4AE661}"/>
                </a:ext>
              </a:extLst>
            </p:cNvPr>
            <p:cNvSpPr/>
            <p:nvPr/>
          </p:nvSpPr>
          <p:spPr bwMode="auto">
            <a:xfrm>
              <a:off x="9405120" y="3129377"/>
              <a:ext cx="246888" cy="246888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Chevron Left">
              <a:extLst>
                <a:ext uri="{FF2B5EF4-FFF2-40B4-BE49-F238E27FC236}">
                  <a16:creationId xmlns:a16="http://schemas.microsoft.com/office/drawing/2014/main" id="{62ED0E9D-1405-F1DE-2B0A-E2932FE81A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88877" y="3180590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92127195-D8AA-5226-F4CE-4428EC597A65}"/>
              </a:ext>
            </a:extLst>
          </p:cNvPr>
          <p:cNvSpPr txBox="1"/>
          <p:nvPr/>
        </p:nvSpPr>
        <p:spPr>
          <a:xfrm>
            <a:off x="5486673" y="1333605"/>
            <a:ext cx="4799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[1/9]</a:t>
            </a:r>
            <a:endParaRPr lang="ko-KR" altLang="en-US" sz="800" b="1" dirty="0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A3DF9FB-4499-6EE4-47EC-B65F53CFE91B}"/>
              </a:ext>
            </a:extLst>
          </p:cNvPr>
          <p:cNvGrpSpPr/>
          <p:nvPr/>
        </p:nvGrpSpPr>
        <p:grpSpPr>
          <a:xfrm>
            <a:off x="1314074" y="1632369"/>
            <a:ext cx="778019" cy="225703"/>
            <a:chOff x="1321771" y="2115176"/>
            <a:chExt cx="778019" cy="225703"/>
          </a:xfrm>
        </p:grpSpPr>
        <p:sp>
          <p:nvSpPr>
            <p:cNvPr id="144" name="Text Box">
              <a:extLst>
                <a:ext uri="{FF2B5EF4-FFF2-40B4-BE49-F238E27FC236}">
                  <a16:creationId xmlns:a16="http://schemas.microsoft.com/office/drawing/2014/main" id="{8B57AD8B-D3C5-10D8-9EBF-5AF9F1B48A1E}"/>
                </a:ext>
              </a:extLst>
            </p:cNvPr>
            <p:cNvSpPr/>
            <p:nvPr/>
          </p:nvSpPr>
          <p:spPr>
            <a:xfrm>
              <a:off x="1321771" y="2115176"/>
              <a:ext cx="778019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SQ01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A30F5D-F13F-DE2C-3B63-98885DF267E8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989650" y="2209939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F6E657D1-E0AF-5932-1367-2DCAF289B91F}"/>
              </a:ext>
            </a:extLst>
          </p:cNvPr>
          <p:cNvGrpSpPr/>
          <p:nvPr/>
        </p:nvGrpSpPr>
        <p:grpSpPr>
          <a:xfrm>
            <a:off x="3276731" y="1327131"/>
            <a:ext cx="2050034" cy="192214"/>
            <a:chOff x="3276731" y="2125435"/>
            <a:chExt cx="2050034" cy="192214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A36BACA3-6FC9-6148-0D6E-079AC27DD3CF}"/>
                </a:ext>
              </a:extLst>
            </p:cNvPr>
            <p:cNvGrpSpPr/>
            <p:nvPr/>
          </p:nvGrpSpPr>
          <p:grpSpPr>
            <a:xfrm>
              <a:off x="3276731" y="2125435"/>
              <a:ext cx="2050034" cy="192214"/>
              <a:chOff x="4157686" y="2506447"/>
              <a:chExt cx="2050034" cy="309563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E4076D9D-469A-11D2-0D64-099B58B0D3A0}"/>
                  </a:ext>
                </a:extLst>
              </p:cNvPr>
              <p:cNvSpPr/>
              <p:nvPr/>
            </p:nvSpPr>
            <p:spPr bwMode="auto">
              <a:xfrm>
                <a:off x="4514113" y="2506979"/>
                <a:ext cx="131221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월 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일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kumimoji="1" lang="ko-KR" altLang="en-US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화</a:t>
                </a:r>
                <a:r>
                  <a:rPr kumimoji="1" lang="en-US" altLang="ko-KR" sz="8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kumimoji="1" lang="ko-KR" altLang="en-US" sz="8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AB2AE789-9051-82D3-7445-AFFF636617CD}"/>
                  </a:ext>
                </a:extLst>
              </p:cNvPr>
              <p:cNvSpPr/>
              <p:nvPr/>
            </p:nvSpPr>
            <p:spPr bwMode="auto">
              <a:xfrm>
                <a:off x="4157686" y="2506979"/>
                <a:ext cx="212400" cy="30241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&lt;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61C5FE13-4546-97C0-960E-594ABD8D3324}"/>
                  </a:ext>
                </a:extLst>
              </p:cNvPr>
              <p:cNvSpPr/>
              <p:nvPr/>
            </p:nvSpPr>
            <p:spPr bwMode="auto">
              <a:xfrm>
                <a:off x="5995320" y="2506447"/>
                <a:ext cx="212400" cy="30903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8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&gt;</a:t>
                </a:r>
                <a:endParaRPr lang="ko-KR" altLang="en-US" sz="8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48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EA55D4C-3BAE-9D30-57A0-C41979001ABE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4750384" y="2145193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8484293-E517-C87D-3D60-56F03D1B9A5F}"/>
              </a:ext>
            </a:extLst>
          </p:cNvPr>
          <p:cNvSpPr/>
          <p:nvPr/>
        </p:nvSpPr>
        <p:spPr bwMode="auto">
          <a:xfrm>
            <a:off x="1311980" y="5112004"/>
            <a:ext cx="5717470" cy="41886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이현수 수석부장</a:t>
            </a:r>
            <a:endParaRPr lang="en-US" altLang="ko-KR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코멘트를 입력하세요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C435F8BD-276B-A7A3-F47E-FDE8F63C587F}"/>
              </a:ext>
            </a:extLst>
          </p:cNvPr>
          <p:cNvSpPr/>
          <p:nvPr/>
        </p:nvSpPr>
        <p:spPr>
          <a:xfrm>
            <a:off x="7107251" y="5350869"/>
            <a:ext cx="540000" cy="1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en-US" sz="7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0FBC48C-1481-9DA5-D5AC-300FA01CF0CE}"/>
              </a:ext>
            </a:extLst>
          </p:cNvPr>
          <p:cNvCxnSpPr>
            <a:cxnSpLocks/>
          </p:cNvCxnSpPr>
          <p:nvPr/>
        </p:nvCxnSpPr>
        <p:spPr>
          <a:xfrm>
            <a:off x="1311980" y="5049974"/>
            <a:ext cx="633527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7E778D39-37E4-5915-1DB2-4010B3725CC5}"/>
              </a:ext>
            </a:extLst>
          </p:cNvPr>
          <p:cNvSpPr txBox="1"/>
          <p:nvPr/>
        </p:nvSpPr>
        <p:spPr>
          <a:xfrm>
            <a:off x="7113910" y="4838638"/>
            <a:ext cx="5328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이슈</a:t>
            </a:r>
            <a:endParaRPr lang="ko-KR" altLang="en-US" sz="800" dirty="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10846B4A-33CD-085B-BA9F-64A06770EAAE}"/>
              </a:ext>
            </a:extLst>
          </p:cNvPr>
          <p:cNvGrpSpPr/>
          <p:nvPr/>
        </p:nvGrpSpPr>
        <p:grpSpPr>
          <a:xfrm>
            <a:off x="9111231" y="5448595"/>
            <a:ext cx="540666" cy="1287960"/>
            <a:chOff x="10753460" y="4887504"/>
            <a:chExt cx="540666" cy="128796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52810C83-AA0F-DF1B-0C5D-FCB02954AAF1}"/>
                </a:ext>
              </a:extLst>
            </p:cNvPr>
            <p:cNvSpPr/>
            <p:nvPr/>
          </p:nvSpPr>
          <p:spPr bwMode="auto">
            <a:xfrm>
              <a:off x="10753460" y="5152010"/>
              <a:ext cx="540665" cy="130969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 Box">
              <a:extLst>
                <a:ext uri="{FF2B5EF4-FFF2-40B4-BE49-F238E27FC236}">
                  <a16:creationId xmlns:a16="http://schemas.microsoft.com/office/drawing/2014/main" id="{9C9AAA12-C0C2-ED1F-3418-3E6CB90366AC}"/>
                </a:ext>
              </a:extLst>
            </p:cNvPr>
            <p:cNvSpPr/>
            <p:nvPr/>
          </p:nvSpPr>
          <p:spPr>
            <a:xfrm>
              <a:off x="10753461" y="4887504"/>
              <a:ext cx="540664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SQ1</a:t>
              </a:r>
              <a:endParaRPr lang="en-US" sz="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D5A178D-0371-7E67-8732-655ED4193B6A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1183985" y="498226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E1C799C1-EC71-E500-A4AE-ECCEAF6B8D3E}"/>
                </a:ext>
              </a:extLst>
            </p:cNvPr>
            <p:cNvSpPr/>
            <p:nvPr/>
          </p:nvSpPr>
          <p:spPr bwMode="auto">
            <a:xfrm>
              <a:off x="10753461" y="5113205"/>
              <a:ext cx="540665" cy="1062259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SQ01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SQ03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SQ04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SQ07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SQ10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SQ11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SQ13</a:t>
              </a:r>
            </a:p>
            <a:p>
              <a:pPr marL="342900" marR="0" indent="-34290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121F3D96-79BD-112A-6DE0-9E5ABFF81A53}"/>
              </a:ext>
            </a:extLst>
          </p:cNvPr>
          <p:cNvGraphicFramePr>
            <a:graphicFrameLocks noGrp="1"/>
          </p:cNvGraphicFramePr>
          <p:nvPr/>
        </p:nvGraphicFramePr>
        <p:xfrm>
          <a:off x="2260412" y="1637036"/>
          <a:ext cx="4323268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039">
                  <a:extLst>
                    <a:ext uri="{9D8B030D-6E8A-4147-A177-3AD203B41FA5}">
                      <a16:colId xmlns:a16="http://schemas.microsoft.com/office/drawing/2014/main" val="1088271552"/>
                    </a:ext>
                  </a:extLst>
                </a:gridCol>
                <a:gridCol w="1039771">
                  <a:extLst>
                    <a:ext uri="{9D8B030D-6E8A-4147-A177-3AD203B41FA5}">
                      <a16:colId xmlns:a16="http://schemas.microsoft.com/office/drawing/2014/main" val="2178957108"/>
                    </a:ext>
                  </a:extLst>
                </a:gridCol>
                <a:gridCol w="519886">
                  <a:extLst>
                    <a:ext uri="{9D8B030D-6E8A-4147-A177-3AD203B41FA5}">
                      <a16:colId xmlns:a16="http://schemas.microsoft.com/office/drawing/2014/main" val="2264653247"/>
                    </a:ext>
                  </a:extLst>
                </a:gridCol>
                <a:gridCol w="802631">
                  <a:extLst>
                    <a:ext uri="{9D8B030D-6E8A-4147-A177-3AD203B41FA5}">
                      <a16:colId xmlns:a16="http://schemas.microsoft.com/office/drawing/2014/main" val="785621843"/>
                    </a:ext>
                  </a:extLst>
                </a:gridCol>
                <a:gridCol w="471241">
                  <a:extLst>
                    <a:ext uri="{9D8B030D-6E8A-4147-A177-3AD203B41FA5}">
                      <a16:colId xmlns:a16="http://schemas.microsoft.com/office/drawing/2014/main" val="3177354698"/>
                    </a:ext>
                  </a:extLst>
                </a:gridCol>
                <a:gridCol w="820700">
                  <a:extLst>
                    <a:ext uri="{9D8B030D-6E8A-4147-A177-3AD203B41FA5}">
                      <a16:colId xmlns:a16="http://schemas.microsoft.com/office/drawing/2014/main" val="2972438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작성일시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2022-06-07 17:35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김소영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이슈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spc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</a:t>
                      </a:r>
                      <a:endParaRPr kumimoji="1" lang="ko-KR" altLang="en-US" sz="800" b="0" kern="1200" spc="0" dirty="0">
                        <a:ln>
                          <a:noFill/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48687"/>
                  </a:ext>
                </a:extLst>
              </a:tr>
            </a:tbl>
          </a:graphicData>
        </a:graphic>
      </p:graphicFrame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266C8B8-4F53-6B9E-9235-363F6DBA56C6}"/>
              </a:ext>
            </a:extLst>
          </p:cNvPr>
          <p:cNvSpPr/>
          <p:nvPr/>
        </p:nvSpPr>
        <p:spPr bwMode="auto">
          <a:xfrm>
            <a:off x="3211857" y="1291614"/>
            <a:ext cx="2178482" cy="27669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2B295B29-6AA1-F488-36A6-06F458313454}"/>
              </a:ext>
            </a:extLst>
          </p:cNvPr>
          <p:cNvCxnSpPr>
            <a:cxnSpLocks/>
          </p:cNvCxnSpPr>
          <p:nvPr/>
        </p:nvCxnSpPr>
        <p:spPr bwMode="auto">
          <a:xfrm>
            <a:off x="5550938" y="1549049"/>
            <a:ext cx="319087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D68DF29-3FA4-A7DE-F6D4-3B787DCB63BD}"/>
              </a:ext>
            </a:extLst>
          </p:cNvPr>
          <p:cNvCxnSpPr>
            <a:cxnSpLocks/>
          </p:cNvCxnSpPr>
          <p:nvPr/>
        </p:nvCxnSpPr>
        <p:spPr bwMode="auto">
          <a:xfrm>
            <a:off x="7158760" y="5022957"/>
            <a:ext cx="400613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51427E9A-CC3B-31BC-4615-169D2564B004}"/>
              </a:ext>
            </a:extLst>
          </p:cNvPr>
          <p:cNvCxnSpPr>
            <a:cxnSpLocks/>
          </p:cNvCxnSpPr>
          <p:nvPr/>
        </p:nvCxnSpPr>
        <p:spPr bwMode="auto">
          <a:xfrm>
            <a:off x="1406748" y="5319320"/>
            <a:ext cx="74486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7" name="순서도: 페이지 연결자 21">
            <a:extLst>
              <a:ext uri="{FF2B5EF4-FFF2-40B4-BE49-F238E27FC236}">
                <a16:creationId xmlns:a16="http://schemas.microsoft.com/office/drawing/2014/main" id="{08680D8D-7871-CE4B-6F19-6EFB076DD8E9}"/>
              </a:ext>
            </a:extLst>
          </p:cNvPr>
          <p:cNvSpPr/>
          <p:nvPr/>
        </p:nvSpPr>
        <p:spPr>
          <a:xfrm>
            <a:off x="9573303" y="5341079"/>
            <a:ext cx="144000" cy="180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4CC45A-52DC-2305-06F1-665078AEAE98}"/>
              </a:ext>
            </a:extLst>
          </p:cNvPr>
          <p:cNvSpPr/>
          <p:nvPr/>
        </p:nvSpPr>
        <p:spPr>
          <a:xfrm>
            <a:off x="5959728" y="3166125"/>
            <a:ext cx="5526494" cy="8272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b="1" dirty="0">
                <a:solidFill>
                  <a:schemeClr val="tx1"/>
                </a:solidFill>
                <a:latin typeface="+mj-ea"/>
                <a:ea typeface="+mj-ea"/>
              </a:rPr>
              <a:t>팝업 </a:t>
            </a:r>
            <a:r>
              <a:rPr kumimoji="1" lang="en-US" altLang="ko-KR" sz="1100" b="1" dirty="0">
                <a:solidFill>
                  <a:schemeClr val="tx1"/>
                </a:solidFill>
                <a:latin typeface="+mj-ea"/>
                <a:ea typeface="+mj-ea"/>
              </a:rPr>
              <a:t>case 4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달력 컴포넌트 우측에 라벨</a:t>
            </a:r>
            <a:endParaRPr kumimoji="1"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댓글등록영역</a:t>
            </a:r>
            <a:endParaRPr kumimoji="1" lang="ko-Kore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C7CA701-C7D9-735C-5875-77DE2A2573EE}"/>
              </a:ext>
            </a:extLst>
          </p:cNvPr>
          <p:cNvSpPr/>
          <p:nvPr/>
        </p:nvSpPr>
        <p:spPr>
          <a:xfrm>
            <a:off x="5559336" y="1226155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0CD7F6-D999-04C5-E0E0-128235E93C84}"/>
              </a:ext>
            </a:extLst>
          </p:cNvPr>
          <p:cNvSpPr/>
          <p:nvPr/>
        </p:nvSpPr>
        <p:spPr>
          <a:xfrm>
            <a:off x="6803948" y="4978537"/>
            <a:ext cx="191912" cy="174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46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4446</Words>
  <Application>Microsoft Macintosh PowerPoint</Application>
  <PresentationFormat>와이드스크린</PresentationFormat>
  <Paragraphs>1557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Segoe UI</vt:lpstr>
      <vt:lpstr>Office 테마</vt:lpstr>
      <vt:lpstr>StaffCommute01(팀원)</vt:lpstr>
      <vt:lpstr>HeadCommute01(실장)</vt:lpstr>
      <vt:lpstr>HeadCommute02(실장)</vt:lpstr>
      <vt:lpstr>HeadCommute03(실장)</vt:lpstr>
      <vt:lpstr>TeamCommut01_1(팀장)</vt:lpstr>
      <vt:lpstr>AdminCommute01_1(관리자)</vt:lpstr>
      <vt:lpstr>AdminCommuteStats01(관리자)</vt:lpstr>
      <vt:lpstr>TeamReport01_3(팀장)</vt:lpstr>
      <vt:lpstr>HeadReport01_1(실장)</vt:lpstr>
      <vt:lpstr>TimeSetting01_2(관리자)</vt:lpstr>
      <vt:lpstr>VacationSetting02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HeadCommute01(실장)</dc:title>
  <dc:creator>Cindy Robinson</dc:creator>
  <cp:lastModifiedBy>Cindy Robinson</cp:lastModifiedBy>
  <cp:revision>7</cp:revision>
  <dcterms:created xsi:type="dcterms:W3CDTF">2022-10-15T05:29:53Z</dcterms:created>
  <dcterms:modified xsi:type="dcterms:W3CDTF">2022-10-28T07:11:22Z</dcterms:modified>
</cp:coreProperties>
</file>