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917" r:id="rId3"/>
    <p:sldId id="916" r:id="rId4"/>
    <p:sldId id="918" r:id="rId5"/>
    <p:sldId id="920" r:id="rId6"/>
    <p:sldId id="9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모바일" id="{1850E79B-7911-47CE-B5CE-77471A2E815D}">
          <p14:sldIdLst>
            <p14:sldId id="917"/>
            <p14:sldId id="916"/>
            <p14:sldId id="918"/>
            <p14:sldId id="920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4" autoAdjust="0"/>
    <p:restoredTop sz="96353" autoAdjust="0"/>
  </p:normalViewPr>
  <p:slideViewPr>
    <p:cSldViewPr snapToGrid="0">
      <p:cViewPr varScale="1">
        <p:scale>
          <a:sx n="128" d="100"/>
          <a:sy n="128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MobileLogin01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34121" cy="215444"/>
          </a:xfrm>
        </p:spPr>
        <p:txBody>
          <a:bodyPr/>
          <a:lstStyle/>
          <a:p>
            <a:r>
              <a:rPr lang="en-US" altLang="ko-KR" dirty="0"/>
              <a:t>mlgn01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14581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로그인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078B92-5759-0C44-C736-1919FD798719}"/>
              </a:ext>
            </a:extLst>
          </p:cNvPr>
          <p:cNvGrpSpPr/>
          <p:nvPr/>
        </p:nvGrpSpPr>
        <p:grpSpPr>
          <a:xfrm>
            <a:off x="5379949" y="2479528"/>
            <a:ext cx="2138200" cy="1809398"/>
            <a:chOff x="941299" y="2669450"/>
            <a:chExt cx="2138200" cy="18093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DC8EF2-21B6-A289-340D-0688EFE3A330}"/>
                </a:ext>
              </a:extLst>
            </p:cNvPr>
            <p:cNvGrpSpPr/>
            <p:nvPr/>
          </p:nvGrpSpPr>
          <p:grpSpPr>
            <a:xfrm>
              <a:off x="1092598" y="2669450"/>
              <a:ext cx="1835602" cy="1439580"/>
              <a:chOff x="1047352" y="2018839"/>
              <a:chExt cx="1835602" cy="143958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AF1339AD-9465-F681-599C-ACABAB5FF875}"/>
                  </a:ext>
                </a:extLst>
              </p:cNvPr>
              <p:cNvGrpSpPr/>
              <p:nvPr/>
            </p:nvGrpSpPr>
            <p:grpSpPr>
              <a:xfrm>
                <a:off x="1047352" y="2529644"/>
                <a:ext cx="1835602" cy="928775"/>
                <a:chOff x="1047352" y="2529644"/>
                <a:chExt cx="1835602" cy="92877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A0CC6D40-2C73-5B0A-E0FA-FEB62E17F237}"/>
                    </a:ext>
                  </a:extLst>
                </p:cNvPr>
                <p:cNvGrpSpPr/>
                <p:nvPr/>
              </p:nvGrpSpPr>
              <p:grpSpPr>
                <a:xfrm>
                  <a:off x="1047352" y="2529644"/>
                  <a:ext cx="1835602" cy="246499"/>
                  <a:chOff x="3462249" y="3212076"/>
                  <a:chExt cx="1835602" cy="246499"/>
                </a:xfrm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2C662A1-F257-D880-BD7E-00286E9ED8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249" y="3212354"/>
                    <a:ext cx="5693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b="1" dirty="0">
                        <a:latin typeface="맑은 고딕" pitchFamily="50" charset="-127"/>
                        <a:ea typeface="맑은 고딕" pitchFamily="50" charset="-127"/>
                      </a:rPr>
                      <a:t>아이디</a:t>
                    </a:r>
                  </a:p>
                </p:txBody>
              </p:sp>
              <p:sp>
                <p:nvSpPr>
                  <p:cNvPr id="87" name="사각형: 둥근 모서리 86">
                    <a:extLst>
                      <a:ext uri="{FF2B5EF4-FFF2-40B4-BE49-F238E27FC236}">
                        <a16:creationId xmlns:a16="http://schemas.microsoft.com/office/drawing/2014/main" id="{770B4268-015B-B5A6-3EC9-3DF0894CD8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67528" y="3212076"/>
                    <a:ext cx="1030323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36000" tIns="45720" rIns="3600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marR="0" indent="-342900" defTabSz="914400" rtl="0" eaLnBrk="0" fontAlgn="base" latinLnBrk="1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ko-KR" altLang="en-US" sz="800" dirty="0" err="1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7BEDBA44-61CF-547B-6515-D6331499307B}"/>
                    </a:ext>
                  </a:extLst>
                </p:cNvPr>
                <p:cNvGrpSpPr/>
                <p:nvPr/>
              </p:nvGrpSpPr>
              <p:grpSpPr>
                <a:xfrm>
                  <a:off x="1047352" y="2848466"/>
                  <a:ext cx="1835602" cy="246499"/>
                  <a:chOff x="3462249" y="3530898"/>
                  <a:chExt cx="1835602" cy="246499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3926491-CB8C-6A2B-D96C-7E60118362F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249" y="3531176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b="1" dirty="0">
                        <a:latin typeface="맑은 고딕" pitchFamily="50" charset="-127"/>
                        <a:ea typeface="맑은 고딕" pitchFamily="50" charset="-127"/>
                      </a:rPr>
                      <a:t>비밀번호</a:t>
                    </a:r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DD0861E0-CB55-1429-A649-1C996EDA2B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67528" y="3530898"/>
                    <a:ext cx="1030323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36000" tIns="45720" rIns="3600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marR="0" indent="-342900" defTabSz="914400" rtl="0" eaLnBrk="0" fontAlgn="base" latinLnBrk="1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ko-KR" altLang="en-US" sz="800" dirty="0" err="1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92" name="Box">
                  <a:extLst>
                    <a:ext uri="{FF2B5EF4-FFF2-40B4-BE49-F238E27FC236}">
                      <a16:creationId xmlns:a16="http://schemas.microsoft.com/office/drawing/2014/main" id="{0F2F95DD-24CD-C668-41ED-D0D430C2CFCF}"/>
                    </a:ext>
                  </a:extLst>
                </p:cNvPr>
                <p:cNvSpPr/>
                <p:nvPr/>
              </p:nvSpPr>
              <p:spPr>
                <a:xfrm>
                  <a:off x="1141026" y="3269530"/>
                  <a:ext cx="131556" cy="1315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Label">
                  <a:extLst>
                    <a:ext uri="{FF2B5EF4-FFF2-40B4-BE49-F238E27FC236}">
                      <a16:creationId xmlns:a16="http://schemas.microsoft.com/office/drawing/2014/main" id="{FBE977FB-FD34-685F-E15E-3B0FFC002AF5}"/>
                    </a:ext>
                  </a:extLst>
                </p:cNvPr>
                <p:cNvSpPr txBox="1"/>
                <p:nvPr/>
              </p:nvSpPr>
              <p:spPr>
                <a:xfrm>
                  <a:off x="1283771" y="3212198"/>
                  <a:ext cx="8707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n>
                        <a:solidFill>
                          <a:srgbClr val="1C2A3E">
                            <a:alpha val="16000"/>
                          </a:srgbClr>
                        </a:solidFill>
                      </a:ln>
                      <a:latin typeface="맑은 고딕" pitchFamily="50" charset="-127"/>
                      <a:ea typeface="맑은 고딕" pitchFamily="50" charset="-127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1000" dirty="0">
                      <a:ln>
                        <a:noFill/>
                      </a:ln>
                    </a:rPr>
                    <a:t>아이디 저장</a:t>
                  </a:r>
                  <a:endParaRPr lang="en-US" sz="10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5" name="Button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D34281BC-7B7E-65D1-3BBD-70B0B050F722}"/>
                    </a:ext>
                  </a:extLst>
                </p:cNvPr>
                <p:cNvSpPr/>
                <p:nvPr/>
              </p:nvSpPr>
              <p:spPr>
                <a:xfrm>
                  <a:off x="2121466" y="3226408"/>
                  <a:ext cx="734496" cy="217800"/>
                </a:xfrm>
                <a:prstGeom prst="roundRect">
                  <a:avLst/>
                </a:prstGeom>
                <a:solidFill>
                  <a:srgbClr val="0078D7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45720" bIns="4572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로그인</a:t>
                  </a:r>
                  <a:endParaRPr kumimoji="1" 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73BDEE2-8EEA-3BBD-951D-158629C708E6}"/>
                  </a:ext>
                </a:extLst>
              </p:cNvPr>
              <p:cNvGrpSpPr/>
              <p:nvPr/>
            </p:nvGrpSpPr>
            <p:grpSpPr>
              <a:xfrm>
                <a:off x="1245797" y="2018839"/>
                <a:ext cx="1438712" cy="264618"/>
                <a:chOff x="3545183" y="1526515"/>
                <a:chExt cx="1438712" cy="264618"/>
              </a:xfrm>
              <a:effectLst/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C48419E1-87D1-24D8-1AAD-92AE72524832}"/>
                    </a:ext>
                  </a:extLst>
                </p:cNvPr>
                <p:cNvGrpSpPr/>
                <p:nvPr/>
              </p:nvGrpSpPr>
              <p:grpSpPr>
                <a:xfrm>
                  <a:off x="3693651" y="1526515"/>
                  <a:ext cx="1290244" cy="264618"/>
                  <a:chOff x="3501226" y="1880368"/>
                  <a:chExt cx="1290244" cy="264618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B5E94D66-FC73-FA88-AB2C-989D871841E7}"/>
                      </a:ext>
                    </a:extLst>
                  </p:cNvPr>
                  <p:cNvSpPr/>
                  <p:nvPr/>
                </p:nvSpPr>
                <p:spPr>
                  <a:xfrm>
                    <a:off x="3501226" y="1880368"/>
                    <a:ext cx="766188" cy="26461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2D898FBD-B6A6-D075-091A-01FF3C8BC8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8652" y="1920137"/>
                    <a:ext cx="69281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US" altLang="ko-KR" sz="800" b="1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INTRANET</a:t>
                    </a:r>
                    <a:endParaRPr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pic>
              <p:nvPicPr>
                <p:cNvPr id="105" name="Picture 2" descr="COMES">
                  <a:extLst>
                    <a:ext uri="{FF2B5EF4-FFF2-40B4-BE49-F238E27FC236}">
                      <a16:creationId xmlns:a16="http://schemas.microsoft.com/office/drawing/2014/main" id="{95F4F5D2-326B-FB77-9E7E-7CE06A2FF3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5183" y="1545077"/>
                  <a:ext cx="801635" cy="1721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25" name="직사각형 13">
              <a:extLst>
                <a:ext uri="{FF2B5EF4-FFF2-40B4-BE49-F238E27FC236}">
                  <a16:creationId xmlns:a16="http://schemas.microsoft.com/office/drawing/2014/main" id="{9F66A5C4-BDD0-A783-B0F8-9251D88F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99" y="4355737"/>
              <a:ext cx="213820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0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ⓒ COMES CORP. ALL RIGHTS RESERVED</a:t>
              </a:r>
              <a:endParaRPr kumimoji="0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212BA2D-5C9F-664F-FA2B-A3705048E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910" y="3039648"/>
              <a:ext cx="1930979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BD2A528-1EA3-8EBC-EDAB-1C354CB68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910" y="4193533"/>
              <a:ext cx="1930979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A9EAC58-3B50-AF7D-F84D-AE63F5C48D20}"/>
              </a:ext>
            </a:extLst>
          </p:cNvPr>
          <p:cNvCxnSpPr/>
          <p:nvPr/>
        </p:nvCxnSpPr>
        <p:spPr>
          <a:xfrm>
            <a:off x="4302034" y="1009886"/>
            <a:ext cx="0" cy="465884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A3D49B4-83A7-168D-445D-D241D818C71F}"/>
              </a:ext>
            </a:extLst>
          </p:cNvPr>
          <p:cNvSpPr txBox="1"/>
          <p:nvPr/>
        </p:nvSpPr>
        <p:spPr>
          <a:xfrm>
            <a:off x="413875" y="718673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Service Flow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및 메뉴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E1F27DF-1CAD-EF66-88B4-4F9DF0845DAA}"/>
              </a:ext>
            </a:extLst>
          </p:cNvPr>
          <p:cNvGrpSpPr/>
          <p:nvPr/>
        </p:nvGrpSpPr>
        <p:grpSpPr>
          <a:xfrm>
            <a:off x="1049630" y="1676511"/>
            <a:ext cx="2109538" cy="3557778"/>
            <a:chOff x="1240990" y="1676511"/>
            <a:chExt cx="2109538" cy="3557778"/>
          </a:xfrm>
        </p:grpSpPr>
        <p:sp>
          <p:nvSpPr>
            <p:cNvPr id="159" name="순서도: 수행의 시작/종료 158">
              <a:extLst>
                <a:ext uri="{FF2B5EF4-FFF2-40B4-BE49-F238E27FC236}">
                  <a16:creationId xmlns:a16="http://schemas.microsoft.com/office/drawing/2014/main" id="{B4638BB0-62A6-1772-CF9A-FBC0F03A8A5B}"/>
                </a:ext>
              </a:extLst>
            </p:cNvPr>
            <p:cNvSpPr/>
            <p:nvPr/>
          </p:nvSpPr>
          <p:spPr bwMode="auto">
            <a:xfrm>
              <a:off x="1828578" y="1676511"/>
              <a:ext cx="934362" cy="313764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C2AFA777-EBB4-61A5-864E-F56EB625D5E1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 bwMode="auto">
            <a:xfrm>
              <a:off x="2295759" y="1990275"/>
              <a:ext cx="0" cy="85011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5F99A6-9CD1-2FF8-FB89-B40F39C7187C}"/>
                </a:ext>
              </a:extLst>
            </p:cNvPr>
            <p:cNvSpPr/>
            <p:nvPr/>
          </p:nvSpPr>
          <p:spPr>
            <a:xfrm>
              <a:off x="1828578" y="2840391"/>
              <a:ext cx="934362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출퇴근 체크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DBCAB-8095-FDBF-1C07-0059AEB862E3}"/>
                </a:ext>
              </a:extLst>
            </p:cNvPr>
            <p:cNvGrpSpPr/>
            <p:nvPr/>
          </p:nvGrpSpPr>
          <p:grpSpPr>
            <a:xfrm>
              <a:off x="1240990" y="3901467"/>
              <a:ext cx="2109538" cy="1064593"/>
              <a:chOff x="1482078" y="3489987"/>
              <a:chExt cx="2109538" cy="1064593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25132C97-CBDA-8493-DA1C-940C540EC801}"/>
                  </a:ext>
                </a:extLst>
              </p:cNvPr>
              <p:cNvSpPr/>
              <p:nvPr/>
            </p:nvSpPr>
            <p:spPr bwMode="auto">
              <a:xfrm>
                <a:off x="1482078" y="3489987"/>
                <a:ext cx="2109538" cy="10645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A860EE3-3280-F18F-6E88-BEC555AF73E3}"/>
                  </a:ext>
                </a:extLst>
              </p:cNvPr>
              <p:cNvGrpSpPr/>
              <p:nvPr/>
            </p:nvGrpSpPr>
            <p:grpSpPr>
              <a:xfrm>
                <a:off x="1608978" y="3671695"/>
                <a:ext cx="1855738" cy="723446"/>
                <a:chOff x="1673138" y="3671695"/>
                <a:chExt cx="1855738" cy="723446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66BCB2F4-94AC-CC92-A921-D1B85A2EBF3B}"/>
                    </a:ext>
                  </a:extLst>
                </p:cNvPr>
                <p:cNvSpPr/>
                <p:nvPr/>
              </p:nvSpPr>
              <p:spPr>
                <a:xfrm>
                  <a:off x="1673138" y="4107141"/>
                  <a:ext cx="84942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출퇴근 제출</a:t>
                  </a: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18EF1242-42DA-68A4-1A1F-82FCA55BC66F}"/>
                    </a:ext>
                  </a:extLst>
                </p:cNvPr>
                <p:cNvSpPr/>
                <p:nvPr/>
              </p:nvSpPr>
              <p:spPr>
                <a:xfrm>
                  <a:off x="1673138" y="3671695"/>
                  <a:ext cx="84942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출퇴근 체크</a:t>
                  </a: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5F3BF043-E195-9964-FBFD-C8E94AEACC5B}"/>
                    </a:ext>
                  </a:extLst>
                </p:cNvPr>
                <p:cNvSpPr/>
                <p:nvPr/>
              </p:nvSpPr>
              <p:spPr>
                <a:xfrm>
                  <a:off x="2679456" y="4107141"/>
                  <a:ext cx="84942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로그아웃</a:t>
                  </a: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1132EED-AC35-A715-F5EF-831FCDCC0F7E}"/>
                    </a:ext>
                  </a:extLst>
                </p:cNvPr>
                <p:cNvSpPr/>
                <p:nvPr/>
              </p:nvSpPr>
              <p:spPr>
                <a:xfrm>
                  <a:off x="2679455" y="3671695"/>
                  <a:ext cx="84942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업무보고</a:t>
                  </a:r>
                </a:p>
              </p:txBody>
            </p:sp>
          </p:grpSp>
        </p:grp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F4E2F00-69B2-D8CC-D947-3C8F677FBD82}"/>
                </a:ext>
              </a:extLst>
            </p:cNvPr>
            <p:cNvCxnSpPr>
              <a:cxnSpLocks/>
              <a:stCxn id="161" idx="2"/>
              <a:endCxn id="162" idx="0"/>
            </p:cNvCxnSpPr>
            <p:nvPr/>
          </p:nvCxnSpPr>
          <p:spPr bwMode="auto">
            <a:xfrm>
              <a:off x="2295759" y="3128391"/>
              <a:ext cx="0" cy="7730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D68AB7-A1C4-DC73-79EF-0C1FE648A54C}"/>
                </a:ext>
              </a:extLst>
            </p:cNvPr>
            <p:cNvCxnSpPr>
              <a:cxnSpLocks/>
              <a:stCxn id="165" idx="3"/>
              <a:endCxn id="159" idx="3"/>
            </p:cNvCxnSpPr>
            <p:nvPr/>
          </p:nvCxnSpPr>
          <p:spPr>
            <a:xfrm flipH="1" flipV="1">
              <a:off x="2762940" y="1833393"/>
              <a:ext cx="460688" cy="2829228"/>
            </a:xfrm>
            <a:prstGeom prst="bentConnector3">
              <a:avLst>
                <a:gd name="adj1" fmla="val -74432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E8E3DA5-8106-1AF1-4FB1-9C3D589A755B}"/>
                </a:ext>
              </a:extLst>
            </p:cNvPr>
            <p:cNvSpPr txBox="1"/>
            <p:nvPr/>
          </p:nvSpPr>
          <p:spPr>
            <a:xfrm>
              <a:off x="2898730" y="5018845"/>
              <a:ext cx="4517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kumimoji="1" lang="ko-KR" altLang="en-US" sz="800" kern="1200" spc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메뉴</a:t>
              </a:r>
              <a:endParaRPr kumimoji="1" lang="ko-KR" altLang="en-US" sz="800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FD957835-753C-BAE2-2E79-B67F18C79EEC}"/>
              </a:ext>
            </a:extLst>
          </p:cNvPr>
          <p:cNvGrpSpPr/>
          <p:nvPr/>
        </p:nvGrpSpPr>
        <p:grpSpPr>
          <a:xfrm>
            <a:off x="5156080" y="633294"/>
            <a:ext cx="2612597" cy="5504553"/>
            <a:chOff x="1504830" y="633294"/>
            <a:chExt cx="2612597" cy="5504553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3DFC7513-FBF7-B01D-2451-0D23463A3658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173" name="사각형: 둥근 위쪽 모서리 172">
                <a:extLst>
                  <a:ext uri="{FF2B5EF4-FFF2-40B4-BE49-F238E27FC236}">
                    <a16:creationId xmlns:a16="http://schemas.microsoft.com/office/drawing/2014/main" id="{76A2AD44-9CDA-CB62-620A-E80C203A8425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174" name="그림 17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6A1B08F-A5DD-2487-4766-5A8178256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3F16B6B-A6CD-95F8-3420-D90288CAE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Star">
                <a:extLst>
                  <a:ext uri="{FF2B5EF4-FFF2-40B4-BE49-F238E27FC236}">
                    <a16:creationId xmlns:a16="http://schemas.microsoft.com/office/drawing/2014/main" id="{6C3A9FB8-FE67-6831-C126-F1B2FC78B35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Lock">
                <a:extLst>
                  <a:ext uri="{FF2B5EF4-FFF2-40B4-BE49-F238E27FC236}">
                    <a16:creationId xmlns:a16="http://schemas.microsoft.com/office/drawing/2014/main" id="{3C16F54E-C809-F00A-435A-64B48430872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9F366D3-6678-376C-22F1-081E460FDEFB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9" name="Reload">
                <a:extLst>
                  <a:ext uri="{FF2B5EF4-FFF2-40B4-BE49-F238E27FC236}">
                    <a16:creationId xmlns:a16="http://schemas.microsoft.com/office/drawing/2014/main" id="{6B660835-66B6-AA48-6593-392A38A768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74D62173-7F03-8579-29DA-97939986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8A83D2ED-8A4E-757E-64EF-D2CC084E0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7" y="423495"/>
            <a:ext cx="2814631" cy="59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5" y="404665"/>
            <a:ext cx="1846539" cy="215444"/>
          </a:xfrm>
        </p:spPr>
        <p:txBody>
          <a:bodyPr/>
          <a:lstStyle/>
          <a:p>
            <a:r>
              <a:rPr lang="en-US" altLang="ko-KR" dirty="0"/>
              <a:t>MobileAttendance01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37327" cy="215444"/>
          </a:xfrm>
        </p:spPr>
        <p:txBody>
          <a:bodyPr/>
          <a:lstStyle/>
          <a:p>
            <a:r>
              <a:rPr lang="en-US" altLang="ko-KR" dirty="0"/>
              <a:t>matd01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63881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출퇴근 체크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DE72584-5033-CDB3-BC65-FBBDAD5029E9}"/>
              </a:ext>
            </a:extLst>
          </p:cNvPr>
          <p:cNvSpPr/>
          <p:nvPr/>
        </p:nvSpPr>
        <p:spPr>
          <a:xfrm>
            <a:off x="1327647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886E8A-E6BD-4EE2-86BC-D9AA191FDFDA}"/>
              </a:ext>
            </a:extLst>
          </p:cNvPr>
          <p:cNvSpPr txBox="1"/>
          <p:nvPr/>
        </p:nvSpPr>
        <p:spPr>
          <a:xfrm>
            <a:off x="1781075" y="2128153"/>
            <a:ext cx="1726049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1" lang="en-US" altLang="ko-KR" sz="1200" b="1" noProof="1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>
              <a:spcAft>
                <a:spcPts val="200"/>
              </a:spcAft>
            </a:pPr>
            <a:r>
              <a:rPr kumimoji="1" lang="en-US" altLang="ko-KR" sz="1200" b="1" noProof="1">
                <a:latin typeface="맑은 고딕" pitchFamily="50" charset="-127"/>
                <a:ea typeface="맑은 고딕" pitchFamily="50" charset="-127"/>
              </a:rPr>
              <a:t>08:55:17</a:t>
            </a:r>
            <a:endParaRPr kumimoji="1" lang="en-US" altLang="ko-KR" sz="1200" b="1" noProof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4836BC-0325-6582-F365-5AE36F997C47}"/>
              </a:ext>
            </a:extLst>
          </p:cNvPr>
          <p:cNvGrpSpPr/>
          <p:nvPr/>
        </p:nvGrpSpPr>
        <p:grpSpPr>
          <a:xfrm>
            <a:off x="1477650" y="2898150"/>
            <a:ext cx="2224516" cy="1104888"/>
            <a:chOff x="864258" y="2919745"/>
            <a:chExt cx="2224516" cy="110488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DE99136-655F-6A77-6629-C856FF094CFC}"/>
                </a:ext>
              </a:extLst>
            </p:cNvPr>
            <p:cNvGrpSpPr/>
            <p:nvPr/>
          </p:nvGrpSpPr>
          <p:grpSpPr>
            <a:xfrm>
              <a:off x="864258" y="2919745"/>
              <a:ext cx="963784" cy="1104888"/>
              <a:chOff x="864258" y="2919745"/>
              <a:chExt cx="963784" cy="1104888"/>
            </a:xfrm>
          </p:grpSpPr>
          <p:sp>
            <p:nvSpPr>
              <p:cNvPr id="154" name="Button">
                <a:extLst>
                  <a:ext uri="{FF2B5EF4-FFF2-40B4-BE49-F238E27FC236}">
                    <a16:creationId xmlns:a16="http://schemas.microsoft.com/office/drawing/2014/main" id="{17C019EF-B102-42B1-9C7E-60B1063BE2B8}"/>
                  </a:ext>
                </a:extLst>
              </p:cNvPr>
              <p:cNvSpPr/>
              <p:nvPr/>
            </p:nvSpPr>
            <p:spPr>
              <a:xfrm>
                <a:off x="864258" y="3249569"/>
                <a:ext cx="963784" cy="775064"/>
              </a:xfrm>
              <a:prstGeom prst="roundRect">
                <a:avLst/>
              </a:prstGeom>
              <a:solidFill>
                <a:srgbClr val="C6D9F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endPara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8A612D0-F245-0F50-3B0A-600C40D488CB}"/>
                  </a:ext>
                </a:extLst>
              </p:cNvPr>
              <p:cNvGrpSpPr/>
              <p:nvPr/>
            </p:nvGrpSpPr>
            <p:grpSpPr>
              <a:xfrm>
                <a:off x="948772" y="2919745"/>
                <a:ext cx="794757" cy="248927"/>
                <a:chOff x="949650" y="2919745"/>
                <a:chExt cx="794757" cy="248927"/>
              </a:xfrm>
            </p:grpSpPr>
            <p:sp>
              <p:nvSpPr>
                <p:cNvPr id="9" name="순서도: 수행의 시작/종료 8">
                  <a:extLst>
                    <a:ext uri="{FF2B5EF4-FFF2-40B4-BE49-F238E27FC236}">
                      <a16:creationId xmlns:a16="http://schemas.microsoft.com/office/drawing/2014/main" id="{C602F9AF-CBFB-C1BC-B84E-44A6D069E7D3}"/>
                    </a:ext>
                  </a:extLst>
                </p:cNvPr>
                <p:cNvSpPr/>
                <p:nvPr/>
              </p:nvSpPr>
              <p:spPr bwMode="auto">
                <a:xfrm>
                  <a:off x="949650" y="2919745"/>
                  <a:ext cx="794757" cy="248927"/>
                </a:xfrm>
                <a:prstGeom prst="flowChartTerminator">
                  <a:avLst/>
                </a:prstGeom>
                <a:solidFill>
                  <a:srgbClr val="0070C0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   업무</a:t>
                  </a: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F932D7EE-1D3D-2B18-6593-8F419CF74B34}"/>
                    </a:ext>
                  </a:extLst>
                </p:cNvPr>
                <p:cNvSpPr/>
                <p:nvPr/>
              </p:nvSpPr>
              <p:spPr bwMode="auto">
                <a:xfrm>
                  <a:off x="982566" y="2943046"/>
                  <a:ext cx="203246" cy="203246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1B016A96-D3E0-22A9-BEC1-F3C0D403972C}"/>
                </a:ext>
              </a:extLst>
            </p:cNvPr>
            <p:cNvSpPr/>
            <p:nvPr/>
          </p:nvSpPr>
          <p:spPr>
            <a:xfrm>
              <a:off x="2124990" y="3249569"/>
              <a:ext cx="963784" cy="7750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</a:t>
              </a:r>
              <a:endParaRPr kumimoji="1" lang="en-US" sz="11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9" name="Picture 2" descr="COMES">
            <a:extLst>
              <a:ext uri="{FF2B5EF4-FFF2-40B4-BE49-F238E27FC236}">
                <a16:creationId xmlns:a16="http://schemas.microsoft.com/office/drawing/2014/main" id="{3871B497-4852-F160-0004-D26C92B6B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44" y="1145127"/>
            <a:ext cx="1065294" cy="2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60FD6F5-034E-ABB5-63A6-B12E909ED19B}"/>
              </a:ext>
            </a:extLst>
          </p:cNvPr>
          <p:cNvGrpSpPr/>
          <p:nvPr/>
        </p:nvGrpSpPr>
        <p:grpSpPr>
          <a:xfrm>
            <a:off x="9442216" y="4687124"/>
            <a:ext cx="2224516" cy="1104888"/>
            <a:chOff x="864258" y="2919745"/>
            <a:chExt cx="2224516" cy="110488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E80F63A-2358-D389-2A1C-251EAAD194FA}"/>
                </a:ext>
              </a:extLst>
            </p:cNvPr>
            <p:cNvGrpSpPr/>
            <p:nvPr/>
          </p:nvGrpSpPr>
          <p:grpSpPr>
            <a:xfrm>
              <a:off x="864258" y="2919745"/>
              <a:ext cx="963784" cy="1104888"/>
              <a:chOff x="864258" y="2919745"/>
              <a:chExt cx="963784" cy="1104888"/>
            </a:xfrm>
          </p:grpSpPr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9678F1CF-BAE3-F139-A854-43F22CC4F453}"/>
                  </a:ext>
                </a:extLst>
              </p:cNvPr>
              <p:cNvSpPr/>
              <p:nvPr/>
            </p:nvSpPr>
            <p:spPr>
              <a:xfrm>
                <a:off x="864258" y="3249569"/>
                <a:ext cx="963784" cy="775064"/>
              </a:xfrm>
              <a:prstGeom prst="roundRect">
                <a:avLst/>
              </a:prstGeom>
              <a:solidFill>
                <a:srgbClr val="C6D9F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endPara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0A85179-E903-B792-B121-41A151DA5D5E}"/>
                  </a:ext>
                </a:extLst>
              </p:cNvPr>
              <p:cNvGrpSpPr/>
              <p:nvPr/>
            </p:nvGrpSpPr>
            <p:grpSpPr>
              <a:xfrm>
                <a:off x="948772" y="2919745"/>
                <a:ext cx="794757" cy="248927"/>
                <a:chOff x="949650" y="2919745"/>
                <a:chExt cx="794757" cy="248927"/>
              </a:xfrm>
            </p:grpSpPr>
            <p:sp>
              <p:nvSpPr>
                <p:cNvPr id="36" name="순서도: 수행의 시작/종료 35">
                  <a:extLst>
                    <a:ext uri="{FF2B5EF4-FFF2-40B4-BE49-F238E27FC236}">
                      <a16:creationId xmlns:a16="http://schemas.microsoft.com/office/drawing/2014/main" id="{B303A9A8-BECE-1051-E7DC-0B8BF14FBA03}"/>
                    </a:ext>
                  </a:extLst>
                </p:cNvPr>
                <p:cNvSpPr/>
                <p:nvPr/>
              </p:nvSpPr>
              <p:spPr bwMode="auto">
                <a:xfrm>
                  <a:off x="949650" y="2919745"/>
                  <a:ext cx="794757" cy="248927"/>
                </a:xfrm>
                <a:prstGeom prst="flowChartTerminator">
                  <a:avLst/>
                </a:prstGeom>
                <a:solidFill>
                  <a:srgbClr val="0070C0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   업무</a:t>
                  </a: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3E96A7AF-4E4C-D320-FB35-2019812B3CBA}"/>
                    </a:ext>
                  </a:extLst>
                </p:cNvPr>
                <p:cNvSpPr/>
                <p:nvPr/>
              </p:nvSpPr>
              <p:spPr bwMode="auto">
                <a:xfrm>
                  <a:off x="982566" y="2943046"/>
                  <a:ext cx="203246" cy="203246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DCB5D286-7963-2A28-69B3-6D56A0EC5C77}"/>
                </a:ext>
              </a:extLst>
            </p:cNvPr>
            <p:cNvSpPr/>
            <p:nvPr/>
          </p:nvSpPr>
          <p:spPr>
            <a:xfrm>
              <a:off x="2124990" y="3249569"/>
              <a:ext cx="963784" cy="7750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</a:t>
              </a:r>
              <a:endParaRPr kumimoji="1" lang="en-US" altLang="ko-KR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kumimoji="1"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18:07</a:t>
              </a:r>
              <a:endParaRPr kumimoji="1" 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Menu">
            <a:extLst>
              <a:ext uri="{FF2B5EF4-FFF2-40B4-BE49-F238E27FC236}">
                <a16:creationId xmlns:a16="http://schemas.microsoft.com/office/drawing/2014/main" id="{DE881F89-703C-6B6F-DDAF-685BB92E0F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4708" y="1183982"/>
            <a:ext cx="237075" cy="1510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85A40E-2A61-7CCD-84A2-8334DBBD2A7F}"/>
              </a:ext>
            </a:extLst>
          </p:cNvPr>
          <p:cNvGrpSpPr/>
          <p:nvPr/>
        </p:nvGrpSpPr>
        <p:grpSpPr>
          <a:xfrm>
            <a:off x="1618936" y="5322273"/>
            <a:ext cx="2009709" cy="280212"/>
            <a:chOff x="1618936" y="5592247"/>
            <a:chExt cx="2009709" cy="280212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C829E759-468E-405B-10B2-D8199FD2D379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출근 체크를 완료하였습니다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ccept">
              <a:extLst>
                <a:ext uri="{FF2B5EF4-FFF2-40B4-BE49-F238E27FC236}">
                  <a16:creationId xmlns:a16="http://schemas.microsoft.com/office/drawing/2014/main" id="{A428467A-6084-FBBA-FBB0-FD73B9ADAA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75C9E9D-8C2D-A8BF-9726-E927BDD03EE6}"/>
              </a:ext>
            </a:extLst>
          </p:cNvPr>
          <p:cNvGrpSpPr/>
          <p:nvPr/>
        </p:nvGrpSpPr>
        <p:grpSpPr>
          <a:xfrm>
            <a:off x="9442216" y="6003481"/>
            <a:ext cx="2009709" cy="280212"/>
            <a:chOff x="1618936" y="5592247"/>
            <a:chExt cx="2009709" cy="280212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5D9FF2FC-E70E-36D6-A879-E893D32E0608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체크를 완료하였습니다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Accept">
              <a:extLst>
                <a:ext uri="{FF2B5EF4-FFF2-40B4-BE49-F238E27FC236}">
                  <a16:creationId xmlns:a16="http://schemas.microsoft.com/office/drawing/2014/main" id="{DC93358C-AE62-2B92-147D-A3009C813C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4C9CD6-6328-8EBF-DAF7-9BF8D4F6712D}"/>
              </a:ext>
            </a:extLst>
          </p:cNvPr>
          <p:cNvGrpSpPr/>
          <p:nvPr/>
        </p:nvGrpSpPr>
        <p:grpSpPr>
          <a:xfrm>
            <a:off x="1321946" y="633294"/>
            <a:ext cx="2612597" cy="5504553"/>
            <a:chOff x="1504830" y="633294"/>
            <a:chExt cx="2612597" cy="550455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D542C35-3F29-8CF4-E853-B3F30E94ECD8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DA963AD1-B3A8-F44C-D162-3AC271AD7017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54" name="그림 5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6B70144-FA92-AFAE-7E60-905AAA158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D703E15-FE2D-3A2E-2B0D-807A2A635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Star">
                <a:extLst>
                  <a:ext uri="{FF2B5EF4-FFF2-40B4-BE49-F238E27FC236}">
                    <a16:creationId xmlns:a16="http://schemas.microsoft.com/office/drawing/2014/main" id="{C1D29511-0F0D-955E-58B0-258324CBEA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ock">
                <a:extLst>
                  <a:ext uri="{FF2B5EF4-FFF2-40B4-BE49-F238E27FC236}">
                    <a16:creationId xmlns:a16="http://schemas.microsoft.com/office/drawing/2014/main" id="{4095D774-7F43-E4C7-88CE-D3579B9482B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A1AAA4-66D3-BB44-E261-9D955EDC98F5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Reload">
                <a:extLst>
                  <a:ext uri="{FF2B5EF4-FFF2-40B4-BE49-F238E27FC236}">
                    <a16:creationId xmlns:a16="http://schemas.microsoft.com/office/drawing/2014/main" id="{9ECE83D7-C82B-F0BC-7C2E-948BF1D4E5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62D9D91-3E4E-BE38-B6B4-BED460D1F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8A83D2ED-8A4E-757E-64EF-D2CC084E0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4" y="423276"/>
            <a:ext cx="2814631" cy="594051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25B3F11-8ACE-794E-67FB-B2ADC3F8005C}"/>
              </a:ext>
            </a:extLst>
          </p:cNvPr>
          <p:cNvGrpSpPr/>
          <p:nvPr/>
        </p:nvGrpSpPr>
        <p:grpSpPr>
          <a:xfrm>
            <a:off x="5071660" y="423276"/>
            <a:ext cx="2814631" cy="5940514"/>
            <a:chOff x="4938310" y="423276"/>
            <a:chExt cx="2814631" cy="5940514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1FE68CEC-1007-7805-C648-0B54FFE8C958}"/>
                </a:ext>
              </a:extLst>
            </p:cNvPr>
            <p:cNvGrpSpPr/>
            <p:nvPr/>
          </p:nvGrpSpPr>
          <p:grpSpPr>
            <a:xfrm>
              <a:off x="5233367" y="3227974"/>
              <a:ext cx="2224516" cy="775064"/>
              <a:chOff x="864258" y="3249569"/>
              <a:chExt cx="2224516" cy="775064"/>
            </a:xfrm>
          </p:grpSpPr>
          <p:sp>
            <p:nvSpPr>
              <p:cNvPr id="164" name="Button">
                <a:extLst>
                  <a:ext uri="{FF2B5EF4-FFF2-40B4-BE49-F238E27FC236}">
                    <a16:creationId xmlns:a16="http://schemas.microsoft.com/office/drawing/2014/main" id="{A281EC66-AA2B-60C5-338A-84B91CD5BF92}"/>
                  </a:ext>
                </a:extLst>
              </p:cNvPr>
              <p:cNvSpPr/>
              <p:nvPr/>
            </p:nvSpPr>
            <p:spPr>
              <a:xfrm>
                <a:off x="864258" y="3249569"/>
                <a:ext cx="963784" cy="775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" name="Button">
                <a:extLst>
                  <a:ext uri="{FF2B5EF4-FFF2-40B4-BE49-F238E27FC236}">
                    <a16:creationId xmlns:a16="http://schemas.microsoft.com/office/drawing/2014/main" id="{848C15DB-37D4-28A4-416C-138CCBF4AE3A}"/>
                  </a:ext>
                </a:extLst>
              </p:cNvPr>
              <p:cNvSpPr/>
              <p:nvPr/>
            </p:nvSpPr>
            <p:spPr>
              <a:xfrm>
                <a:off x="2124990" y="3249569"/>
                <a:ext cx="963784" cy="7750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퇴근</a:t>
                </a:r>
                <a:endParaRPr kumimoji="1" lang="en-US" sz="1100" b="1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0682DFB-C11B-325F-99D4-7B72C627321D}"/>
                </a:ext>
              </a:extLst>
            </p:cNvPr>
            <p:cNvSpPr txBox="1"/>
            <p:nvPr/>
          </p:nvSpPr>
          <p:spPr>
            <a:xfrm>
              <a:off x="5482601" y="2128153"/>
              <a:ext cx="1726049" cy="487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2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kumimoji="1" lang="en-US" altLang="ko-KR" sz="1200" b="1" noProof="1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>
                <a:spcAft>
                  <a:spcPts val="200"/>
                </a:spcAft>
              </a:pPr>
              <a:r>
                <a:rPr kumimoji="1" lang="en-US" altLang="ko-KR" sz="1200" b="1" noProof="1">
                  <a:latin typeface="맑은 고딕" pitchFamily="50" charset="-127"/>
                  <a:ea typeface="맑은 고딕" pitchFamily="50" charset="-127"/>
                </a:rPr>
                <a:t>08:55:17</a:t>
              </a:r>
              <a:endPara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D56346C-03ED-A84D-403E-9F180B4B70A6}"/>
                </a:ext>
              </a:extLst>
            </p:cNvPr>
            <p:cNvGrpSpPr/>
            <p:nvPr/>
          </p:nvGrpSpPr>
          <p:grpSpPr>
            <a:xfrm>
              <a:off x="5317881" y="2898150"/>
              <a:ext cx="794757" cy="248927"/>
              <a:chOff x="9395764" y="4650843"/>
              <a:chExt cx="794757" cy="248927"/>
            </a:xfrm>
          </p:grpSpPr>
          <p:sp>
            <p:nvSpPr>
              <p:cNvPr id="173" name="순서도: 수행의 시작/종료 172">
                <a:extLst>
                  <a:ext uri="{FF2B5EF4-FFF2-40B4-BE49-F238E27FC236}">
                    <a16:creationId xmlns:a16="http://schemas.microsoft.com/office/drawing/2014/main" id="{24002887-D66A-C2CA-6C5B-B61B20B53745}"/>
                  </a:ext>
                </a:extLst>
              </p:cNvPr>
              <p:cNvSpPr/>
              <p:nvPr/>
            </p:nvSpPr>
            <p:spPr bwMode="auto">
              <a:xfrm>
                <a:off x="9395764" y="4650843"/>
                <a:ext cx="794757" cy="248927"/>
              </a:xfrm>
              <a:prstGeom prst="flowChartTerminator">
                <a:avLst/>
              </a:prstGeom>
              <a:solidFill>
                <a:schemeClr val="accent6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재택</a:t>
                </a: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B6DDCD83-A6A6-F924-E2E2-5B3A4533EB2B}"/>
                  </a:ext>
                </a:extLst>
              </p:cNvPr>
              <p:cNvSpPr/>
              <p:nvPr/>
            </p:nvSpPr>
            <p:spPr bwMode="auto">
              <a:xfrm>
                <a:off x="9962080" y="4674144"/>
                <a:ext cx="203246" cy="203246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0" name="Picture 2" descr="COMES">
              <a:extLst>
                <a:ext uri="{FF2B5EF4-FFF2-40B4-BE49-F238E27FC236}">
                  <a16:creationId xmlns:a16="http://schemas.microsoft.com/office/drawing/2014/main" id="{4C184C35-7F70-51EE-CB08-0B185A4F8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978" y="1145127"/>
              <a:ext cx="1065294" cy="22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Menu">
              <a:extLst>
                <a:ext uri="{FF2B5EF4-FFF2-40B4-BE49-F238E27FC236}">
                  <a16:creationId xmlns:a16="http://schemas.microsoft.com/office/drawing/2014/main" id="{3FDA9D84-94F6-8E40-7225-DCF6B0F8F7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27144" y="1183982"/>
              <a:ext cx="237075" cy="151078"/>
            </a:xfrm>
            <a:custGeom>
              <a:avLst/>
              <a:gdLst>
                <a:gd name="T0" fmla="*/ 0 w 667"/>
                <a:gd name="T1" fmla="*/ 0 h 426"/>
                <a:gd name="T2" fmla="*/ 0 w 667"/>
                <a:gd name="T3" fmla="*/ 26 h 426"/>
                <a:gd name="T4" fmla="*/ 667 w 667"/>
                <a:gd name="T5" fmla="*/ 26 h 426"/>
                <a:gd name="T6" fmla="*/ 667 w 667"/>
                <a:gd name="T7" fmla="*/ 0 h 426"/>
                <a:gd name="T8" fmla="*/ 0 w 667"/>
                <a:gd name="T9" fmla="*/ 0 h 426"/>
                <a:gd name="T10" fmla="*/ 0 w 667"/>
                <a:gd name="T11" fmla="*/ 200 h 426"/>
                <a:gd name="T12" fmla="*/ 0 w 667"/>
                <a:gd name="T13" fmla="*/ 226 h 426"/>
                <a:gd name="T14" fmla="*/ 667 w 667"/>
                <a:gd name="T15" fmla="*/ 226 h 426"/>
                <a:gd name="T16" fmla="*/ 667 w 667"/>
                <a:gd name="T17" fmla="*/ 200 h 426"/>
                <a:gd name="T18" fmla="*/ 0 w 667"/>
                <a:gd name="T19" fmla="*/ 200 h 426"/>
                <a:gd name="T20" fmla="*/ 0 w 667"/>
                <a:gd name="T21" fmla="*/ 400 h 426"/>
                <a:gd name="T22" fmla="*/ 0 w 667"/>
                <a:gd name="T23" fmla="*/ 426 h 426"/>
                <a:gd name="T24" fmla="*/ 667 w 667"/>
                <a:gd name="T25" fmla="*/ 426 h 426"/>
                <a:gd name="T26" fmla="*/ 667 w 667"/>
                <a:gd name="T27" fmla="*/ 400 h 426"/>
                <a:gd name="T28" fmla="*/ 0 w 667"/>
                <a:gd name="T29" fmla="*/ 40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7" h="426">
                  <a:moveTo>
                    <a:pt x="0" y="0"/>
                  </a:moveTo>
                  <a:lnTo>
                    <a:pt x="0" y="26"/>
                  </a:lnTo>
                  <a:lnTo>
                    <a:pt x="667" y="26"/>
                  </a:lnTo>
                  <a:lnTo>
                    <a:pt x="667" y="0"/>
                  </a:lnTo>
                  <a:lnTo>
                    <a:pt x="0" y="0"/>
                  </a:lnTo>
                  <a:close/>
                  <a:moveTo>
                    <a:pt x="0" y="200"/>
                  </a:moveTo>
                  <a:lnTo>
                    <a:pt x="0" y="226"/>
                  </a:lnTo>
                  <a:lnTo>
                    <a:pt x="667" y="226"/>
                  </a:lnTo>
                  <a:lnTo>
                    <a:pt x="667" y="200"/>
                  </a:lnTo>
                  <a:lnTo>
                    <a:pt x="0" y="200"/>
                  </a:lnTo>
                  <a:close/>
                  <a:moveTo>
                    <a:pt x="0" y="400"/>
                  </a:moveTo>
                  <a:lnTo>
                    <a:pt x="0" y="426"/>
                  </a:lnTo>
                  <a:lnTo>
                    <a:pt x="667" y="426"/>
                  </a:lnTo>
                  <a:lnTo>
                    <a:pt x="667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A8E7D71-E574-1201-D6AF-DF57AF719423}"/>
                </a:ext>
              </a:extLst>
            </p:cNvPr>
            <p:cNvGrpSpPr/>
            <p:nvPr/>
          </p:nvGrpSpPr>
          <p:grpSpPr>
            <a:xfrm>
              <a:off x="5023105" y="633294"/>
              <a:ext cx="2612597" cy="5504553"/>
              <a:chOff x="1504830" y="633294"/>
              <a:chExt cx="2612597" cy="5504553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F96F7806-B0BC-F119-2BDE-D764EEB058BC}"/>
                  </a:ext>
                </a:extLst>
              </p:cNvPr>
              <p:cNvGrpSpPr/>
              <p:nvPr/>
            </p:nvGrpSpPr>
            <p:grpSpPr>
              <a:xfrm>
                <a:off x="1504830" y="633294"/>
                <a:ext cx="2612596" cy="420806"/>
                <a:chOff x="1504830" y="633294"/>
                <a:chExt cx="2612596" cy="420806"/>
              </a:xfrm>
            </p:grpSpPr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51B22152-9F4C-03B0-B4EF-91CD5E2E0783}"/>
                    </a:ext>
                  </a:extLst>
                </p:cNvPr>
                <p:cNvSpPr/>
                <p:nvPr/>
              </p:nvSpPr>
              <p:spPr>
                <a:xfrm>
                  <a:off x="1525138" y="633294"/>
                  <a:ext cx="2592288" cy="1756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            </a:t>
                  </a:r>
                  <a:endParaRPr lang="ko-KR" altLang="en-US" dirty="0"/>
                </a:p>
              </p:txBody>
            </p:sp>
            <p:pic>
              <p:nvPicPr>
                <p:cNvPr id="64" name="그림 63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8AD3DA1C-30F0-F03E-65E6-391B7555D4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7839" y="644184"/>
                  <a:ext cx="748155" cy="150652"/>
                </a:xfrm>
                <a:prstGeom prst="rect">
                  <a:avLst/>
                </a:prstGeom>
              </p:spPr>
            </p:pic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F8A99652-4EE6-2482-85C2-115DF30A5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4830" y="1054100"/>
                  <a:ext cx="261259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Star">
                  <a:extLst>
                    <a:ext uri="{FF2B5EF4-FFF2-40B4-BE49-F238E27FC236}">
                      <a16:creationId xmlns:a16="http://schemas.microsoft.com/office/drawing/2014/main" id="{96AD088D-91FF-9B1C-9496-E65828BF4FC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537782" y="860661"/>
                  <a:ext cx="157163" cy="149225"/>
                </a:xfrm>
                <a:custGeom>
                  <a:avLst/>
                  <a:gdLst>
                    <a:gd name="T0" fmla="*/ 322 w 644"/>
                    <a:gd name="T1" fmla="*/ 0 h 612"/>
                    <a:gd name="T2" fmla="*/ 237 w 644"/>
                    <a:gd name="T3" fmla="*/ 221 h 612"/>
                    <a:gd name="T4" fmla="*/ 0 w 644"/>
                    <a:gd name="T5" fmla="*/ 233 h 612"/>
                    <a:gd name="T6" fmla="*/ 184 w 644"/>
                    <a:gd name="T7" fmla="*/ 383 h 612"/>
                    <a:gd name="T8" fmla="*/ 123 w 644"/>
                    <a:gd name="T9" fmla="*/ 612 h 612"/>
                    <a:gd name="T10" fmla="*/ 322 w 644"/>
                    <a:gd name="T11" fmla="*/ 483 h 612"/>
                    <a:gd name="T12" fmla="*/ 521 w 644"/>
                    <a:gd name="T13" fmla="*/ 612 h 612"/>
                    <a:gd name="T14" fmla="*/ 460 w 644"/>
                    <a:gd name="T15" fmla="*/ 383 h 612"/>
                    <a:gd name="T16" fmla="*/ 644 w 644"/>
                    <a:gd name="T17" fmla="*/ 233 h 612"/>
                    <a:gd name="T18" fmla="*/ 407 w 644"/>
                    <a:gd name="T19" fmla="*/ 221 h 612"/>
                    <a:gd name="T20" fmla="*/ 322 w 644"/>
                    <a:gd name="T21" fmla="*/ 0 h 612"/>
                    <a:gd name="T22" fmla="*/ 322 w 644"/>
                    <a:gd name="T23" fmla="*/ 74 h 612"/>
                    <a:gd name="T24" fmla="*/ 389 w 644"/>
                    <a:gd name="T25" fmla="*/ 246 h 612"/>
                    <a:gd name="T26" fmla="*/ 573 w 644"/>
                    <a:gd name="T27" fmla="*/ 256 h 612"/>
                    <a:gd name="T28" fmla="*/ 430 w 644"/>
                    <a:gd name="T29" fmla="*/ 373 h 612"/>
                    <a:gd name="T30" fmla="*/ 477 w 644"/>
                    <a:gd name="T31" fmla="*/ 552 h 612"/>
                    <a:gd name="T32" fmla="*/ 322 w 644"/>
                    <a:gd name="T33" fmla="*/ 451 h 612"/>
                    <a:gd name="T34" fmla="*/ 167 w 644"/>
                    <a:gd name="T35" fmla="*/ 552 h 612"/>
                    <a:gd name="T36" fmla="*/ 214 w 644"/>
                    <a:gd name="T37" fmla="*/ 373 h 612"/>
                    <a:gd name="T38" fmla="*/ 71 w 644"/>
                    <a:gd name="T39" fmla="*/ 256 h 612"/>
                    <a:gd name="T40" fmla="*/ 255 w 644"/>
                    <a:gd name="T41" fmla="*/ 246 h 612"/>
                    <a:gd name="T42" fmla="*/ 322 w 644"/>
                    <a:gd name="T43" fmla="*/ 74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44" h="612">
                      <a:moveTo>
                        <a:pt x="322" y="0"/>
                      </a:moveTo>
                      <a:cubicBezTo>
                        <a:pt x="294" y="73"/>
                        <a:pt x="265" y="147"/>
                        <a:pt x="237" y="221"/>
                      </a:cubicBezTo>
                      <a:lnTo>
                        <a:pt x="0" y="233"/>
                      </a:lnTo>
                      <a:lnTo>
                        <a:pt x="184" y="383"/>
                      </a:lnTo>
                      <a:lnTo>
                        <a:pt x="123" y="612"/>
                      </a:lnTo>
                      <a:lnTo>
                        <a:pt x="322" y="483"/>
                      </a:lnTo>
                      <a:lnTo>
                        <a:pt x="521" y="612"/>
                      </a:lnTo>
                      <a:lnTo>
                        <a:pt x="460" y="383"/>
                      </a:lnTo>
                      <a:lnTo>
                        <a:pt x="644" y="233"/>
                      </a:lnTo>
                      <a:lnTo>
                        <a:pt x="407" y="221"/>
                      </a:lnTo>
                      <a:lnTo>
                        <a:pt x="322" y="0"/>
                      </a:lnTo>
                      <a:close/>
                      <a:moveTo>
                        <a:pt x="322" y="74"/>
                      </a:moveTo>
                      <a:lnTo>
                        <a:pt x="389" y="246"/>
                      </a:lnTo>
                      <a:lnTo>
                        <a:pt x="573" y="256"/>
                      </a:lnTo>
                      <a:lnTo>
                        <a:pt x="430" y="373"/>
                      </a:lnTo>
                      <a:lnTo>
                        <a:pt x="477" y="552"/>
                      </a:lnTo>
                      <a:lnTo>
                        <a:pt x="322" y="451"/>
                      </a:lnTo>
                      <a:lnTo>
                        <a:pt x="167" y="552"/>
                      </a:lnTo>
                      <a:lnTo>
                        <a:pt x="214" y="373"/>
                      </a:lnTo>
                      <a:lnTo>
                        <a:pt x="71" y="256"/>
                      </a:lnTo>
                      <a:lnTo>
                        <a:pt x="255" y="246"/>
                      </a:lnTo>
                      <a:lnTo>
                        <a:pt x="322" y="7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Lock">
                  <a:extLst>
                    <a:ext uri="{FF2B5EF4-FFF2-40B4-BE49-F238E27FC236}">
                      <a16:creationId xmlns:a16="http://schemas.microsoft.com/office/drawing/2014/main" id="{2D919A82-2C50-2202-D4E0-FE8BA55397D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745529" y="887866"/>
                  <a:ext cx="71366" cy="94814"/>
                </a:xfrm>
                <a:custGeom>
                  <a:avLst/>
                  <a:gdLst>
                    <a:gd name="T0" fmla="*/ 226 w 453"/>
                    <a:gd name="T1" fmla="*/ 0 h 600"/>
                    <a:gd name="T2" fmla="*/ 80 w 453"/>
                    <a:gd name="T3" fmla="*/ 146 h 600"/>
                    <a:gd name="T4" fmla="*/ 80 w 453"/>
                    <a:gd name="T5" fmla="*/ 226 h 600"/>
                    <a:gd name="T6" fmla="*/ 40 w 453"/>
                    <a:gd name="T7" fmla="*/ 226 h 600"/>
                    <a:gd name="T8" fmla="*/ 0 w 453"/>
                    <a:gd name="T9" fmla="*/ 266 h 600"/>
                    <a:gd name="T10" fmla="*/ 0 w 453"/>
                    <a:gd name="T11" fmla="*/ 560 h 600"/>
                    <a:gd name="T12" fmla="*/ 40 w 453"/>
                    <a:gd name="T13" fmla="*/ 600 h 600"/>
                    <a:gd name="T14" fmla="*/ 413 w 453"/>
                    <a:gd name="T15" fmla="*/ 600 h 600"/>
                    <a:gd name="T16" fmla="*/ 453 w 453"/>
                    <a:gd name="T17" fmla="*/ 560 h 600"/>
                    <a:gd name="T18" fmla="*/ 453 w 453"/>
                    <a:gd name="T19" fmla="*/ 266 h 600"/>
                    <a:gd name="T20" fmla="*/ 413 w 453"/>
                    <a:gd name="T21" fmla="*/ 226 h 600"/>
                    <a:gd name="T22" fmla="*/ 373 w 453"/>
                    <a:gd name="T23" fmla="*/ 226 h 600"/>
                    <a:gd name="T24" fmla="*/ 373 w 453"/>
                    <a:gd name="T25" fmla="*/ 146 h 600"/>
                    <a:gd name="T26" fmla="*/ 226 w 453"/>
                    <a:gd name="T27" fmla="*/ 0 h 600"/>
                    <a:gd name="T28" fmla="*/ 226 w 453"/>
                    <a:gd name="T29" fmla="*/ 26 h 600"/>
                    <a:gd name="T30" fmla="*/ 346 w 453"/>
                    <a:gd name="T31" fmla="*/ 146 h 600"/>
                    <a:gd name="T32" fmla="*/ 346 w 453"/>
                    <a:gd name="T33" fmla="*/ 226 h 600"/>
                    <a:gd name="T34" fmla="*/ 106 w 453"/>
                    <a:gd name="T35" fmla="*/ 226 h 600"/>
                    <a:gd name="T36" fmla="*/ 106 w 453"/>
                    <a:gd name="T37" fmla="*/ 146 h 600"/>
                    <a:gd name="T38" fmla="*/ 226 w 453"/>
                    <a:gd name="T39" fmla="*/ 26 h 600"/>
                    <a:gd name="T40" fmla="*/ 40 w 453"/>
                    <a:gd name="T41" fmla="*/ 253 h 600"/>
                    <a:gd name="T42" fmla="*/ 413 w 453"/>
                    <a:gd name="T43" fmla="*/ 253 h 600"/>
                    <a:gd name="T44" fmla="*/ 426 w 453"/>
                    <a:gd name="T45" fmla="*/ 266 h 600"/>
                    <a:gd name="T46" fmla="*/ 426 w 453"/>
                    <a:gd name="T47" fmla="*/ 560 h 600"/>
                    <a:gd name="T48" fmla="*/ 413 w 453"/>
                    <a:gd name="T49" fmla="*/ 573 h 600"/>
                    <a:gd name="T50" fmla="*/ 40 w 453"/>
                    <a:gd name="T51" fmla="*/ 573 h 600"/>
                    <a:gd name="T52" fmla="*/ 26 w 453"/>
                    <a:gd name="T53" fmla="*/ 560 h 600"/>
                    <a:gd name="T54" fmla="*/ 26 w 453"/>
                    <a:gd name="T55" fmla="*/ 266 h 600"/>
                    <a:gd name="T56" fmla="*/ 40 w 453"/>
                    <a:gd name="T57" fmla="*/ 253 h 600"/>
                    <a:gd name="T58" fmla="*/ 226 w 453"/>
                    <a:gd name="T59" fmla="*/ 346 h 600"/>
                    <a:gd name="T60" fmla="*/ 186 w 453"/>
                    <a:gd name="T61" fmla="*/ 386 h 600"/>
                    <a:gd name="T62" fmla="*/ 200 w 453"/>
                    <a:gd name="T63" fmla="*/ 416 h 600"/>
                    <a:gd name="T64" fmla="*/ 200 w 453"/>
                    <a:gd name="T65" fmla="*/ 453 h 600"/>
                    <a:gd name="T66" fmla="*/ 226 w 453"/>
                    <a:gd name="T67" fmla="*/ 480 h 600"/>
                    <a:gd name="T68" fmla="*/ 253 w 453"/>
                    <a:gd name="T69" fmla="*/ 453 h 600"/>
                    <a:gd name="T70" fmla="*/ 253 w 453"/>
                    <a:gd name="T71" fmla="*/ 416 h 600"/>
                    <a:gd name="T72" fmla="*/ 266 w 453"/>
                    <a:gd name="T73" fmla="*/ 386 h 600"/>
                    <a:gd name="T74" fmla="*/ 226 w 453"/>
                    <a:gd name="T75" fmla="*/ 346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3" h="600">
                      <a:moveTo>
                        <a:pt x="226" y="0"/>
                      </a:moveTo>
                      <a:cubicBezTo>
                        <a:pt x="146" y="0"/>
                        <a:pt x="80" y="65"/>
                        <a:pt x="80" y="146"/>
                      </a:cubicBezTo>
                      <a:lnTo>
                        <a:pt x="80" y="226"/>
                      </a:lnTo>
                      <a:lnTo>
                        <a:pt x="40" y="226"/>
                      </a:lnTo>
                      <a:cubicBezTo>
                        <a:pt x="18" y="226"/>
                        <a:pt x="0" y="244"/>
                        <a:pt x="0" y="266"/>
                      </a:cubicBezTo>
                      <a:lnTo>
                        <a:pt x="0" y="560"/>
                      </a:lnTo>
                      <a:cubicBezTo>
                        <a:pt x="0" y="582"/>
                        <a:pt x="18" y="600"/>
                        <a:pt x="40" y="600"/>
                      </a:cubicBezTo>
                      <a:lnTo>
                        <a:pt x="413" y="600"/>
                      </a:lnTo>
                      <a:cubicBezTo>
                        <a:pt x="435" y="600"/>
                        <a:pt x="453" y="582"/>
                        <a:pt x="453" y="560"/>
                      </a:cubicBezTo>
                      <a:lnTo>
                        <a:pt x="453" y="266"/>
                      </a:lnTo>
                      <a:cubicBezTo>
                        <a:pt x="453" y="244"/>
                        <a:pt x="435" y="226"/>
                        <a:pt x="413" y="226"/>
                      </a:cubicBezTo>
                      <a:lnTo>
                        <a:pt x="373" y="226"/>
                      </a:lnTo>
                      <a:lnTo>
                        <a:pt x="373" y="146"/>
                      </a:lnTo>
                      <a:cubicBezTo>
                        <a:pt x="373" y="65"/>
                        <a:pt x="307" y="0"/>
                        <a:pt x="226" y="0"/>
                      </a:cubicBezTo>
                      <a:close/>
                      <a:moveTo>
                        <a:pt x="226" y="26"/>
                      </a:moveTo>
                      <a:cubicBezTo>
                        <a:pt x="293" y="26"/>
                        <a:pt x="346" y="80"/>
                        <a:pt x="346" y="146"/>
                      </a:cubicBezTo>
                      <a:lnTo>
                        <a:pt x="346" y="226"/>
                      </a:lnTo>
                      <a:lnTo>
                        <a:pt x="106" y="226"/>
                      </a:lnTo>
                      <a:lnTo>
                        <a:pt x="106" y="146"/>
                      </a:lnTo>
                      <a:cubicBezTo>
                        <a:pt x="106" y="80"/>
                        <a:pt x="160" y="26"/>
                        <a:pt x="226" y="26"/>
                      </a:cubicBezTo>
                      <a:close/>
                      <a:moveTo>
                        <a:pt x="40" y="253"/>
                      </a:moveTo>
                      <a:lnTo>
                        <a:pt x="413" y="253"/>
                      </a:lnTo>
                      <a:cubicBezTo>
                        <a:pt x="421" y="253"/>
                        <a:pt x="426" y="259"/>
                        <a:pt x="426" y="266"/>
                      </a:cubicBezTo>
                      <a:lnTo>
                        <a:pt x="426" y="560"/>
                      </a:lnTo>
                      <a:cubicBezTo>
                        <a:pt x="426" y="567"/>
                        <a:pt x="421" y="573"/>
                        <a:pt x="413" y="573"/>
                      </a:cubicBezTo>
                      <a:lnTo>
                        <a:pt x="40" y="573"/>
                      </a:lnTo>
                      <a:cubicBezTo>
                        <a:pt x="32" y="573"/>
                        <a:pt x="26" y="567"/>
                        <a:pt x="26" y="560"/>
                      </a:cubicBezTo>
                      <a:lnTo>
                        <a:pt x="26" y="266"/>
                      </a:lnTo>
                      <a:cubicBezTo>
                        <a:pt x="26" y="259"/>
                        <a:pt x="32" y="253"/>
                        <a:pt x="40" y="253"/>
                      </a:cubicBezTo>
                      <a:close/>
                      <a:moveTo>
                        <a:pt x="226" y="346"/>
                      </a:moveTo>
                      <a:cubicBezTo>
                        <a:pt x="204" y="346"/>
                        <a:pt x="186" y="364"/>
                        <a:pt x="186" y="386"/>
                      </a:cubicBezTo>
                      <a:cubicBezTo>
                        <a:pt x="186" y="398"/>
                        <a:pt x="192" y="409"/>
                        <a:pt x="200" y="416"/>
                      </a:cubicBezTo>
                      <a:lnTo>
                        <a:pt x="200" y="453"/>
                      </a:lnTo>
                      <a:cubicBezTo>
                        <a:pt x="200" y="468"/>
                        <a:pt x="212" y="480"/>
                        <a:pt x="226" y="480"/>
                      </a:cubicBezTo>
                      <a:cubicBezTo>
                        <a:pt x="241" y="480"/>
                        <a:pt x="253" y="468"/>
                        <a:pt x="253" y="453"/>
                      </a:cubicBezTo>
                      <a:lnTo>
                        <a:pt x="253" y="416"/>
                      </a:lnTo>
                      <a:cubicBezTo>
                        <a:pt x="261" y="409"/>
                        <a:pt x="266" y="398"/>
                        <a:pt x="266" y="386"/>
                      </a:cubicBezTo>
                      <a:cubicBezTo>
                        <a:pt x="266" y="364"/>
                        <a:pt x="249" y="346"/>
                        <a:pt x="226" y="34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5A0714D-D083-E196-1982-B9433BD91F9D}"/>
                    </a:ext>
                  </a:extLst>
                </p:cNvPr>
                <p:cNvSpPr txBox="1"/>
                <p:nvPr/>
              </p:nvSpPr>
              <p:spPr>
                <a:xfrm>
                  <a:off x="2191672" y="827551"/>
                  <a:ext cx="12186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800" dirty="0">
                      <a:latin typeface="맑은 고딕" pitchFamily="50" charset="-127"/>
                      <a:ea typeface="맑은 고딕" pitchFamily="50" charset="-127"/>
                    </a:rPr>
                    <a:t>m.intranet.comes.co.kr</a:t>
                  </a:r>
                  <a:endParaRPr lang="ko-KR" altLang="en-US" sz="800" dirty="0" err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9" name="Reload">
                  <a:extLst>
                    <a:ext uri="{FF2B5EF4-FFF2-40B4-BE49-F238E27FC236}">
                      <a16:creationId xmlns:a16="http://schemas.microsoft.com/office/drawing/2014/main" id="{B4DDA1AE-EB7A-BCA0-DB2B-1D22A871D5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927475" y="875742"/>
                  <a:ext cx="117475" cy="119062"/>
                </a:xfrm>
                <a:custGeom>
                  <a:avLst/>
                  <a:gdLst>
                    <a:gd name="T0" fmla="*/ 440 w 480"/>
                    <a:gd name="T1" fmla="*/ 0 h 494"/>
                    <a:gd name="T2" fmla="*/ 427 w 480"/>
                    <a:gd name="T3" fmla="*/ 14 h 494"/>
                    <a:gd name="T4" fmla="*/ 427 w 480"/>
                    <a:gd name="T5" fmla="*/ 103 h 494"/>
                    <a:gd name="T6" fmla="*/ 418 w 480"/>
                    <a:gd name="T7" fmla="*/ 93 h 494"/>
                    <a:gd name="T8" fmla="*/ 418 w 480"/>
                    <a:gd name="T9" fmla="*/ 93 h 494"/>
                    <a:gd name="T10" fmla="*/ 240 w 480"/>
                    <a:gd name="T11" fmla="*/ 14 h 494"/>
                    <a:gd name="T12" fmla="*/ 0 w 480"/>
                    <a:gd name="T13" fmla="*/ 254 h 494"/>
                    <a:gd name="T14" fmla="*/ 240 w 480"/>
                    <a:gd name="T15" fmla="*/ 494 h 494"/>
                    <a:gd name="T16" fmla="*/ 480 w 480"/>
                    <a:gd name="T17" fmla="*/ 254 h 494"/>
                    <a:gd name="T18" fmla="*/ 453 w 480"/>
                    <a:gd name="T19" fmla="*/ 254 h 494"/>
                    <a:gd name="T20" fmla="*/ 240 w 480"/>
                    <a:gd name="T21" fmla="*/ 467 h 494"/>
                    <a:gd name="T22" fmla="*/ 27 w 480"/>
                    <a:gd name="T23" fmla="*/ 254 h 494"/>
                    <a:gd name="T24" fmla="*/ 240 w 480"/>
                    <a:gd name="T25" fmla="*/ 41 h 494"/>
                    <a:gd name="T26" fmla="*/ 398 w 480"/>
                    <a:gd name="T27" fmla="*/ 111 h 494"/>
                    <a:gd name="T28" fmla="*/ 406 w 480"/>
                    <a:gd name="T29" fmla="*/ 121 h 494"/>
                    <a:gd name="T30" fmla="*/ 320 w 480"/>
                    <a:gd name="T31" fmla="*/ 121 h 494"/>
                    <a:gd name="T32" fmla="*/ 320 w 480"/>
                    <a:gd name="T33" fmla="*/ 147 h 494"/>
                    <a:gd name="T34" fmla="*/ 453 w 480"/>
                    <a:gd name="T35" fmla="*/ 147 h 494"/>
                    <a:gd name="T36" fmla="*/ 453 w 480"/>
                    <a:gd name="T37" fmla="*/ 14 h 494"/>
                    <a:gd name="T38" fmla="*/ 440 w 480"/>
                    <a:gd name="T39" fmla="*/ 0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80" h="494">
                      <a:moveTo>
                        <a:pt x="440" y="0"/>
                      </a:moveTo>
                      <a:cubicBezTo>
                        <a:pt x="432" y="0"/>
                        <a:pt x="427" y="7"/>
                        <a:pt x="427" y="14"/>
                      </a:cubicBezTo>
                      <a:lnTo>
                        <a:pt x="427" y="103"/>
                      </a:lnTo>
                      <a:cubicBezTo>
                        <a:pt x="424" y="100"/>
                        <a:pt x="421" y="96"/>
                        <a:pt x="418" y="93"/>
                      </a:cubicBezTo>
                      <a:lnTo>
                        <a:pt x="418" y="93"/>
                      </a:lnTo>
                      <a:cubicBezTo>
                        <a:pt x="374" y="45"/>
                        <a:pt x="311" y="14"/>
                        <a:pt x="240" y="14"/>
                      </a:cubicBezTo>
                      <a:cubicBezTo>
                        <a:pt x="108" y="14"/>
                        <a:pt x="0" y="122"/>
                        <a:pt x="0" y="254"/>
                      </a:cubicBezTo>
                      <a:cubicBezTo>
                        <a:pt x="0" y="386"/>
                        <a:pt x="108" y="494"/>
                        <a:pt x="240" y="494"/>
                      </a:cubicBezTo>
                      <a:cubicBezTo>
                        <a:pt x="372" y="494"/>
                        <a:pt x="480" y="386"/>
                        <a:pt x="480" y="254"/>
                      </a:cubicBezTo>
                      <a:cubicBezTo>
                        <a:pt x="480" y="236"/>
                        <a:pt x="453" y="236"/>
                        <a:pt x="453" y="254"/>
                      </a:cubicBezTo>
                      <a:cubicBezTo>
                        <a:pt x="453" y="372"/>
                        <a:pt x="358" y="467"/>
                        <a:pt x="240" y="467"/>
                      </a:cubicBezTo>
                      <a:cubicBezTo>
                        <a:pt x="122" y="467"/>
                        <a:pt x="27" y="372"/>
                        <a:pt x="27" y="254"/>
                      </a:cubicBezTo>
                      <a:cubicBezTo>
                        <a:pt x="27" y="136"/>
                        <a:pt x="122" y="41"/>
                        <a:pt x="240" y="41"/>
                      </a:cubicBezTo>
                      <a:cubicBezTo>
                        <a:pt x="303" y="41"/>
                        <a:pt x="359" y="68"/>
                        <a:pt x="398" y="111"/>
                      </a:cubicBezTo>
                      <a:cubicBezTo>
                        <a:pt x="401" y="114"/>
                        <a:pt x="404" y="117"/>
                        <a:pt x="406" y="121"/>
                      </a:cubicBezTo>
                      <a:lnTo>
                        <a:pt x="320" y="121"/>
                      </a:lnTo>
                      <a:cubicBezTo>
                        <a:pt x="302" y="120"/>
                        <a:pt x="302" y="148"/>
                        <a:pt x="320" y="147"/>
                      </a:cubicBezTo>
                      <a:lnTo>
                        <a:pt x="453" y="147"/>
                      </a:lnTo>
                      <a:lnTo>
                        <a:pt x="453" y="14"/>
                      </a:lnTo>
                      <a:cubicBezTo>
                        <a:pt x="453" y="6"/>
                        <a:pt x="447" y="0"/>
                        <a:pt x="440" y="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4A189150-FC8E-2208-31F8-CF8664644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4831" y="5811272"/>
                <a:ext cx="2612596" cy="326575"/>
              </a:xfrm>
              <a:prstGeom prst="rect">
                <a:avLst/>
              </a:prstGeom>
            </p:spPr>
          </p:pic>
        </p:grp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91C74631-A7F8-9067-B768-473DF6B0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310" y="423276"/>
              <a:ext cx="2814631" cy="5940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5" y="404665"/>
            <a:ext cx="1846539" cy="215444"/>
          </a:xfrm>
        </p:spPr>
        <p:txBody>
          <a:bodyPr/>
          <a:lstStyle/>
          <a:p>
            <a:r>
              <a:rPr lang="en-US" altLang="ko-KR" dirty="0"/>
              <a:t>MobileSidemenu01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83814" cy="215444"/>
          </a:xfrm>
        </p:spPr>
        <p:txBody>
          <a:bodyPr/>
          <a:lstStyle/>
          <a:p>
            <a:r>
              <a:rPr lang="en-US" altLang="ko-KR" dirty="0"/>
              <a:t>msdm01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0670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'PC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버전 보기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BTN’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은 관리자 권한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접속한 경우 노출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새탭으로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intranet.comes.co.kr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출퇴근 체크 </a:t>
            </a:r>
            <a:r>
              <a:rPr lang="en-US" altLang="ko-KR" dirty="0"/>
              <a:t>&gt; </a:t>
            </a:r>
            <a:r>
              <a:rPr lang="ko-KR" altLang="en-US" dirty="0"/>
              <a:t>사이드 메뉴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DE72584-5033-CDB3-BC65-FBBDAD5029E9}"/>
              </a:ext>
            </a:extLst>
          </p:cNvPr>
          <p:cNvSpPr/>
          <p:nvPr/>
        </p:nvSpPr>
        <p:spPr>
          <a:xfrm>
            <a:off x="1327647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886E8A-E6BD-4EE2-86BC-D9AA191FDFDA}"/>
              </a:ext>
            </a:extLst>
          </p:cNvPr>
          <p:cNvSpPr txBox="1"/>
          <p:nvPr/>
        </p:nvSpPr>
        <p:spPr>
          <a:xfrm>
            <a:off x="1781075" y="2128153"/>
            <a:ext cx="1726049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1" lang="en-US" altLang="ko-KR" sz="1200" b="1" noProof="1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>
              <a:spcAft>
                <a:spcPts val="200"/>
              </a:spcAft>
            </a:pPr>
            <a:r>
              <a:rPr kumimoji="1" lang="en-US" altLang="ko-KR" sz="1200" b="1" noProof="1">
                <a:latin typeface="맑은 고딕" pitchFamily="50" charset="-127"/>
                <a:ea typeface="맑은 고딕" pitchFamily="50" charset="-127"/>
              </a:rPr>
              <a:t>08:55:17</a:t>
            </a:r>
            <a:endParaRPr kumimoji="1" lang="en-US" altLang="ko-KR" sz="1200" b="1" noProof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4836BC-0325-6582-F365-5AE36F997C47}"/>
              </a:ext>
            </a:extLst>
          </p:cNvPr>
          <p:cNvGrpSpPr/>
          <p:nvPr/>
        </p:nvGrpSpPr>
        <p:grpSpPr>
          <a:xfrm>
            <a:off x="1477650" y="2898150"/>
            <a:ext cx="2224516" cy="1104888"/>
            <a:chOff x="864258" y="2919745"/>
            <a:chExt cx="2224516" cy="110488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DE99136-655F-6A77-6629-C856FF094CFC}"/>
                </a:ext>
              </a:extLst>
            </p:cNvPr>
            <p:cNvGrpSpPr/>
            <p:nvPr/>
          </p:nvGrpSpPr>
          <p:grpSpPr>
            <a:xfrm>
              <a:off x="864258" y="2919745"/>
              <a:ext cx="963784" cy="1104888"/>
              <a:chOff x="864258" y="2919745"/>
              <a:chExt cx="963784" cy="1104888"/>
            </a:xfrm>
          </p:grpSpPr>
          <p:sp>
            <p:nvSpPr>
              <p:cNvPr id="154" name="Button">
                <a:extLst>
                  <a:ext uri="{FF2B5EF4-FFF2-40B4-BE49-F238E27FC236}">
                    <a16:creationId xmlns:a16="http://schemas.microsoft.com/office/drawing/2014/main" id="{17C019EF-B102-42B1-9C7E-60B1063BE2B8}"/>
                  </a:ext>
                </a:extLst>
              </p:cNvPr>
              <p:cNvSpPr/>
              <p:nvPr/>
            </p:nvSpPr>
            <p:spPr>
              <a:xfrm>
                <a:off x="864258" y="3249569"/>
                <a:ext cx="963784" cy="775064"/>
              </a:xfrm>
              <a:prstGeom prst="roundRect">
                <a:avLst/>
              </a:prstGeom>
              <a:solidFill>
                <a:srgbClr val="C6D9F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11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endParaRPr kumimoji="1" 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8A612D0-F245-0F50-3B0A-600C40D488CB}"/>
                  </a:ext>
                </a:extLst>
              </p:cNvPr>
              <p:cNvGrpSpPr/>
              <p:nvPr/>
            </p:nvGrpSpPr>
            <p:grpSpPr>
              <a:xfrm>
                <a:off x="948772" y="2919745"/>
                <a:ext cx="794757" cy="248927"/>
                <a:chOff x="949650" y="2919745"/>
                <a:chExt cx="794757" cy="248927"/>
              </a:xfrm>
            </p:grpSpPr>
            <p:sp>
              <p:nvSpPr>
                <p:cNvPr id="9" name="순서도: 수행의 시작/종료 8">
                  <a:extLst>
                    <a:ext uri="{FF2B5EF4-FFF2-40B4-BE49-F238E27FC236}">
                      <a16:creationId xmlns:a16="http://schemas.microsoft.com/office/drawing/2014/main" id="{C602F9AF-CBFB-C1BC-B84E-44A6D069E7D3}"/>
                    </a:ext>
                  </a:extLst>
                </p:cNvPr>
                <p:cNvSpPr/>
                <p:nvPr/>
              </p:nvSpPr>
              <p:spPr bwMode="auto">
                <a:xfrm>
                  <a:off x="949650" y="2919745"/>
                  <a:ext cx="794757" cy="248927"/>
                </a:xfrm>
                <a:prstGeom prst="flowChartTerminator">
                  <a:avLst/>
                </a:prstGeom>
                <a:solidFill>
                  <a:srgbClr val="0070C0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   업무</a:t>
                  </a: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F932D7EE-1D3D-2B18-6593-8F419CF74B34}"/>
                    </a:ext>
                  </a:extLst>
                </p:cNvPr>
                <p:cNvSpPr/>
                <p:nvPr/>
              </p:nvSpPr>
              <p:spPr bwMode="auto">
                <a:xfrm>
                  <a:off x="982566" y="2943046"/>
                  <a:ext cx="203246" cy="203246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1B016A96-D3E0-22A9-BEC1-F3C0D403972C}"/>
                </a:ext>
              </a:extLst>
            </p:cNvPr>
            <p:cNvSpPr/>
            <p:nvPr/>
          </p:nvSpPr>
          <p:spPr>
            <a:xfrm>
              <a:off x="2124990" y="3249569"/>
              <a:ext cx="963784" cy="7750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</a:t>
              </a:r>
              <a:endParaRPr kumimoji="1" lang="en-US" sz="11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9" name="Picture 2" descr="COMES">
            <a:extLst>
              <a:ext uri="{FF2B5EF4-FFF2-40B4-BE49-F238E27FC236}">
                <a16:creationId xmlns:a16="http://schemas.microsoft.com/office/drawing/2014/main" id="{3871B497-4852-F160-0004-D26C92B6B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44" y="1147298"/>
            <a:ext cx="1065294" cy="2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lock">
            <a:extLst>
              <a:ext uri="{FF2B5EF4-FFF2-40B4-BE49-F238E27FC236}">
                <a16:creationId xmlns:a16="http://schemas.microsoft.com/office/drawing/2014/main" id="{0CC76931-9898-4F28-F9A2-914B00961A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04207" y="5258560"/>
            <a:ext cx="161925" cy="160338"/>
          </a:xfrm>
          <a:custGeom>
            <a:avLst/>
            <a:gdLst>
              <a:gd name="T0" fmla="*/ 698 w 1395"/>
              <a:gd name="T1" fmla="*/ 0 h 1394"/>
              <a:gd name="T2" fmla="*/ 0 w 1395"/>
              <a:gd name="T3" fmla="*/ 697 h 1394"/>
              <a:gd name="T4" fmla="*/ 698 w 1395"/>
              <a:gd name="T5" fmla="*/ 1394 h 1394"/>
              <a:gd name="T6" fmla="*/ 1395 w 1395"/>
              <a:gd name="T7" fmla="*/ 697 h 1394"/>
              <a:gd name="T8" fmla="*/ 698 w 1395"/>
              <a:gd name="T9" fmla="*/ 0 h 1394"/>
              <a:gd name="T10" fmla="*/ 642 w 1395"/>
              <a:gd name="T11" fmla="*/ 154 h 1394"/>
              <a:gd name="T12" fmla="*/ 648 w 1395"/>
              <a:gd name="T13" fmla="*/ 154 h 1394"/>
              <a:gd name="T14" fmla="*/ 648 w 1395"/>
              <a:gd name="T15" fmla="*/ 181 h 1394"/>
              <a:gd name="T16" fmla="*/ 698 w 1395"/>
              <a:gd name="T17" fmla="*/ 230 h 1394"/>
              <a:gd name="T18" fmla="*/ 747 w 1395"/>
              <a:gd name="T19" fmla="*/ 181 h 1394"/>
              <a:gd name="T20" fmla="*/ 747 w 1395"/>
              <a:gd name="T21" fmla="*/ 154 h 1394"/>
              <a:gd name="T22" fmla="*/ 1240 w 1395"/>
              <a:gd name="T23" fmla="*/ 648 h 1394"/>
              <a:gd name="T24" fmla="*/ 1213 w 1395"/>
              <a:gd name="T25" fmla="*/ 648 h 1394"/>
              <a:gd name="T26" fmla="*/ 1208 w 1395"/>
              <a:gd name="T27" fmla="*/ 648 h 1394"/>
              <a:gd name="T28" fmla="*/ 1161 w 1395"/>
              <a:gd name="T29" fmla="*/ 699 h 1394"/>
              <a:gd name="T30" fmla="*/ 1213 w 1395"/>
              <a:gd name="T31" fmla="*/ 746 h 1394"/>
              <a:gd name="T32" fmla="*/ 1240 w 1395"/>
              <a:gd name="T33" fmla="*/ 746 h 1394"/>
              <a:gd name="T34" fmla="*/ 747 w 1395"/>
              <a:gd name="T35" fmla="*/ 1238 h 1394"/>
              <a:gd name="T36" fmla="*/ 747 w 1395"/>
              <a:gd name="T37" fmla="*/ 1211 h 1394"/>
              <a:gd name="T38" fmla="*/ 692 w 1395"/>
              <a:gd name="T39" fmla="*/ 1163 h 1394"/>
              <a:gd name="T40" fmla="*/ 648 w 1395"/>
              <a:gd name="T41" fmla="*/ 1211 h 1394"/>
              <a:gd name="T42" fmla="*/ 648 w 1395"/>
              <a:gd name="T43" fmla="*/ 1238 h 1394"/>
              <a:gd name="T44" fmla="*/ 155 w 1395"/>
              <a:gd name="T45" fmla="*/ 746 h 1394"/>
              <a:gd name="T46" fmla="*/ 182 w 1395"/>
              <a:gd name="T47" fmla="*/ 746 h 1394"/>
              <a:gd name="T48" fmla="*/ 231 w 1395"/>
              <a:gd name="T49" fmla="*/ 697 h 1394"/>
              <a:gd name="T50" fmla="*/ 182 w 1395"/>
              <a:gd name="T51" fmla="*/ 648 h 1394"/>
              <a:gd name="T52" fmla="*/ 155 w 1395"/>
              <a:gd name="T53" fmla="*/ 648 h 1394"/>
              <a:gd name="T54" fmla="*/ 642 w 1395"/>
              <a:gd name="T55" fmla="*/ 154 h 1394"/>
              <a:gd name="T56" fmla="*/ 698 w 1395"/>
              <a:gd name="T57" fmla="*/ 286 h 1394"/>
              <a:gd name="T58" fmla="*/ 659 w 1395"/>
              <a:gd name="T59" fmla="*/ 324 h 1394"/>
              <a:gd name="T60" fmla="*/ 643 w 1395"/>
              <a:gd name="T61" fmla="*/ 610 h 1394"/>
              <a:gd name="T62" fmla="*/ 594 w 1395"/>
              <a:gd name="T63" fmla="*/ 697 h 1394"/>
              <a:gd name="T64" fmla="*/ 698 w 1395"/>
              <a:gd name="T65" fmla="*/ 800 h 1394"/>
              <a:gd name="T66" fmla="*/ 708 w 1395"/>
              <a:gd name="T67" fmla="*/ 800 h 1394"/>
              <a:gd name="T68" fmla="*/ 937 w 1395"/>
              <a:gd name="T69" fmla="*/ 1006 h 1394"/>
              <a:gd name="T70" fmla="*/ 999 w 1395"/>
              <a:gd name="T71" fmla="*/ 999 h 1394"/>
              <a:gd name="T72" fmla="*/ 1008 w 1395"/>
              <a:gd name="T73" fmla="*/ 934 h 1394"/>
              <a:gd name="T74" fmla="*/ 799 w 1395"/>
              <a:gd name="T75" fmla="*/ 697 h 1394"/>
              <a:gd name="T76" fmla="*/ 748 w 1395"/>
              <a:gd name="T77" fmla="*/ 609 h 1394"/>
              <a:gd name="T78" fmla="*/ 737 w 1395"/>
              <a:gd name="T79" fmla="*/ 324 h 1394"/>
              <a:gd name="T80" fmla="*/ 698 w 1395"/>
              <a:gd name="T81" fmla="*/ 286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5" h="1394">
                <a:moveTo>
                  <a:pt x="698" y="0"/>
                </a:moveTo>
                <a:cubicBezTo>
                  <a:pt x="313" y="0"/>
                  <a:pt x="0" y="312"/>
                  <a:pt x="0" y="697"/>
                </a:cubicBezTo>
                <a:cubicBezTo>
                  <a:pt x="0" y="1081"/>
                  <a:pt x="313" y="1394"/>
                  <a:pt x="698" y="1394"/>
                </a:cubicBezTo>
                <a:cubicBezTo>
                  <a:pt x="1082" y="1394"/>
                  <a:pt x="1395" y="1081"/>
                  <a:pt x="1395" y="697"/>
                </a:cubicBezTo>
                <a:cubicBezTo>
                  <a:pt x="1395" y="312"/>
                  <a:pt x="1082" y="0"/>
                  <a:pt x="698" y="0"/>
                </a:cubicBezTo>
                <a:close/>
                <a:moveTo>
                  <a:pt x="642" y="154"/>
                </a:moveTo>
                <a:lnTo>
                  <a:pt x="648" y="154"/>
                </a:lnTo>
                <a:lnTo>
                  <a:pt x="648" y="181"/>
                </a:lnTo>
                <a:cubicBezTo>
                  <a:pt x="648" y="206"/>
                  <a:pt x="671" y="230"/>
                  <a:pt x="698" y="230"/>
                </a:cubicBezTo>
                <a:cubicBezTo>
                  <a:pt x="723" y="230"/>
                  <a:pt x="747" y="206"/>
                  <a:pt x="747" y="181"/>
                </a:cubicBezTo>
                <a:lnTo>
                  <a:pt x="747" y="154"/>
                </a:lnTo>
                <a:cubicBezTo>
                  <a:pt x="1010" y="177"/>
                  <a:pt x="1217" y="384"/>
                  <a:pt x="1240" y="648"/>
                </a:cubicBezTo>
                <a:lnTo>
                  <a:pt x="1213" y="648"/>
                </a:lnTo>
                <a:cubicBezTo>
                  <a:pt x="1211" y="646"/>
                  <a:pt x="1210" y="646"/>
                  <a:pt x="1208" y="648"/>
                </a:cubicBezTo>
                <a:cubicBezTo>
                  <a:pt x="1183" y="648"/>
                  <a:pt x="1159" y="674"/>
                  <a:pt x="1161" y="699"/>
                </a:cubicBezTo>
                <a:cubicBezTo>
                  <a:pt x="1162" y="725"/>
                  <a:pt x="1188" y="746"/>
                  <a:pt x="1213" y="746"/>
                </a:cubicBezTo>
                <a:lnTo>
                  <a:pt x="1240" y="746"/>
                </a:lnTo>
                <a:cubicBezTo>
                  <a:pt x="1217" y="1008"/>
                  <a:pt x="1010" y="1215"/>
                  <a:pt x="747" y="1238"/>
                </a:cubicBezTo>
                <a:lnTo>
                  <a:pt x="747" y="1211"/>
                </a:lnTo>
                <a:cubicBezTo>
                  <a:pt x="749" y="1184"/>
                  <a:pt x="721" y="1159"/>
                  <a:pt x="692" y="1163"/>
                </a:cubicBezTo>
                <a:cubicBezTo>
                  <a:pt x="669" y="1165"/>
                  <a:pt x="648" y="1188"/>
                  <a:pt x="648" y="1211"/>
                </a:cubicBezTo>
                <a:lnTo>
                  <a:pt x="648" y="1238"/>
                </a:lnTo>
                <a:cubicBezTo>
                  <a:pt x="388" y="1214"/>
                  <a:pt x="178" y="1008"/>
                  <a:pt x="155" y="746"/>
                </a:cubicBezTo>
                <a:lnTo>
                  <a:pt x="182" y="746"/>
                </a:lnTo>
                <a:cubicBezTo>
                  <a:pt x="207" y="746"/>
                  <a:pt x="231" y="724"/>
                  <a:pt x="231" y="697"/>
                </a:cubicBezTo>
                <a:cubicBezTo>
                  <a:pt x="231" y="672"/>
                  <a:pt x="207" y="648"/>
                  <a:pt x="182" y="648"/>
                </a:cubicBezTo>
                <a:lnTo>
                  <a:pt x="155" y="648"/>
                </a:lnTo>
                <a:cubicBezTo>
                  <a:pt x="178" y="389"/>
                  <a:pt x="383" y="179"/>
                  <a:pt x="642" y="154"/>
                </a:cubicBezTo>
                <a:close/>
                <a:moveTo>
                  <a:pt x="698" y="286"/>
                </a:moveTo>
                <a:cubicBezTo>
                  <a:pt x="671" y="286"/>
                  <a:pt x="659" y="310"/>
                  <a:pt x="659" y="324"/>
                </a:cubicBezTo>
                <a:lnTo>
                  <a:pt x="643" y="610"/>
                </a:lnTo>
                <a:cubicBezTo>
                  <a:pt x="614" y="628"/>
                  <a:pt x="594" y="661"/>
                  <a:pt x="594" y="697"/>
                </a:cubicBezTo>
                <a:cubicBezTo>
                  <a:pt x="594" y="755"/>
                  <a:pt x="640" y="800"/>
                  <a:pt x="698" y="800"/>
                </a:cubicBezTo>
                <a:cubicBezTo>
                  <a:pt x="701" y="800"/>
                  <a:pt x="704" y="801"/>
                  <a:pt x="708" y="800"/>
                </a:cubicBezTo>
                <a:lnTo>
                  <a:pt x="937" y="1006"/>
                </a:lnTo>
                <a:cubicBezTo>
                  <a:pt x="948" y="1015"/>
                  <a:pt x="974" y="1024"/>
                  <a:pt x="999" y="999"/>
                </a:cubicBezTo>
                <a:cubicBezTo>
                  <a:pt x="1024" y="974"/>
                  <a:pt x="1018" y="944"/>
                  <a:pt x="1008" y="934"/>
                </a:cubicBezTo>
                <a:lnTo>
                  <a:pt x="799" y="697"/>
                </a:lnTo>
                <a:cubicBezTo>
                  <a:pt x="799" y="659"/>
                  <a:pt x="779" y="626"/>
                  <a:pt x="748" y="609"/>
                </a:cubicBezTo>
                <a:lnTo>
                  <a:pt x="737" y="324"/>
                </a:lnTo>
                <a:cubicBezTo>
                  <a:pt x="735" y="310"/>
                  <a:pt x="724" y="286"/>
                  <a:pt x="698" y="28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Edit">
            <a:extLst>
              <a:ext uri="{FF2B5EF4-FFF2-40B4-BE49-F238E27FC236}">
                <a16:creationId xmlns:a16="http://schemas.microsoft.com/office/drawing/2014/main" id="{4C730F4E-7849-D902-E727-EFACD27A90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10081" y="5529805"/>
            <a:ext cx="163513" cy="161925"/>
          </a:xfrm>
          <a:custGeom>
            <a:avLst/>
            <a:gdLst>
              <a:gd name="T0" fmla="*/ 1095 w 1414"/>
              <a:gd name="T1" fmla="*/ 0 h 1400"/>
              <a:gd name="T2" fmla="*/ 1005 w 1414"/>
              <a:gd name="T3" fmla="*/ 36 h 1400"/>
              <a:gd name="T4" fmla="*/ 951 w 1414"/>
              <a:gd name="T5" fmla="*/ 92 h 1400"/>
              <a:gd name="T6" fmla="*/ 1309 w 1414"/>
              <a:gd name="T7" fmla="*/ 451 h 1400"/>
              <a:gd name="T8" fmla="*/ 1365 w 1414"/>
              <a:gd name="T9" fmla="*/ 395 h 1400"/>
              <a:gd name="T10" fmla="*/ 1363 w 1414"/>
              <a:gd name="T11" fmla="*/ 217 h 1400"/>
              <a:gd name="T12" fmla="*/ 1183 w 1414"/>
              <a:gd name="T13" fmla="*/ 37 h 1400"/>
              <a:gd name="T14" fmla="*/ 1095 w 1414"/>
              <a:gd name="T15" fmla="*/ 0 h 1400"/>
              <a:gd name="T16" fmla="*/ 890 w 1414"/>
              <a:gd name="T17" fmla="*/ 141 h 1400"/>
              <a:gd name="T18" fmla="*/ 805 w 1414"/>
              <a:gd name="T19" fmla="*/ 222 h 1400"/>
              <a:gd name="T20" fmla="*/ 1180 w 1414"/>
              <a:gd name="T21" fmla="*/ 595 h 1400"/>
              <a:gd name="T22" fmla="*/ 1265 w 1414"/>
              <a:gd name="T23" fmla="*/ 516 h 1400"/>
              <a:gd name="T24" fmla="*/ 890 w 1414"/>
              <a:gd name="T25" fmla="*/ 141 h 1400"/>
              <a:gd name="T26" fmla="*/ 751 w 1414"/>
              <a:gd name="T27" fmla="*/ 282 h 1400"/>
              <a:gd name="T28" fmla="*/ 166 w 1414"/>
              <a:gd name="T29" fmla="*/ 863 h 1400"/>
              <a:gd name="T30" fmla="*/ 164 w 1414"/>
              <a:gd name="T31" fmla="*/ 863 h 1400"/>
              <a:gd name="T32" fmla="*/ 137 w 1414"/>
              <a:gd name="T33" fmla="*/ 897 h 1400"/>
              <a:gd name="T34" fmla="*/ 11 w 1414"/>
              <a:gd name="T35" fmla="*/ 1323 h 1400"/>
              <a:gd name="T36" fmla="*/ 77 w 1414"/>
              <a:gd name="T37" fmla="*/ 1389 h 1400"/>
              <a:gd name="T38" fmla="*/ 503 w 1414"/>
              <a:gd name="T39" fmla="*/ 1264 h 1400"/>
              <a:gd name="T40" fmla="*/ 544 w 1414"/>
              <a:gd name="T41" fmla="*/ 1233 h 1400"/>
              <a:gd name="T42" fmla="*/ 544 w 1414"/>
              <a:gd name="T43" fmla="*/ 1232 h 1400"/>
              <a:gd name="T44" fmla="*/ 1126 w 1414"/>
              <a:gd name="T45" fmla="*/ 655 h 1400"/>
              <a:gd name="T46" fmla="*/ 1046 w 1414"/>
              <a:gd name="T47" fmla="*/ 577 h 1400"/>
              <a:gd name="T48" fmla="*/ 451 w 1414"/>
              <a:gd name="T49" fmla="*/ 1170 h 1400"/>
              <a:gd name="T50" fmla="*/ 210 w 1414"/>
              <a:gd name="T51" fmla="*/ 1240 h 1400"/>
              <a:gd name="T52" fmla="*/ 161 w 1414"/>
              <a:gd name="T53" fmla="*/ 1189 h 1400"/>
              <a:gd name="T54" fmla="*/ 234 w 1414"/>
              <a:gd name="T55" fmla="*/ 940 h 1400"/>
              <a:gd name="T56" fmla="*/ 822 w 1414"/>
              <a:gd name="T57" fmla="*/ 353 h 1400"/>
              <a:gd name="T58" fmla="*/ 751 w 1414"/>
              <a:gd name="T59" fmla="*/ 282 h 1400"/>
              <a:gd name="T60" fmla="*/ 881 w 1414"/>
              <a:gd name="T61" fmla="*/ 412 h 1400"/>
              <a:gd name="T62" fmla="*/ 284 w 1414"/>
              <a:gd name="T63" fmla="*/ 1009 h 1400"/>
              <a:gd name="T64" fmla="*/ 371 w 1414"/>
              <a:gd name="T65" fmla="*/ 1028 h 1400"/>
              <a:gd name="T66" fmla="*/ 383 w 1414"/>
              <a:gd name="T67" fmla="*/ 1108 h 1400"/>
              <a:gd name="T68" fmla="*/ 980 w 1414"/>
              <a:gd name="T69" fmla="*/ 512 h 1400"/>
              <a:gd name="T70" fmla="*/ 881 w 1414"/>
              <a:gd name="T71" fmla="*/ 412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4" h="1400">
                <a:moveTo>
                  <a:pt x="1095" y="0"/>
                </a:moveTo>
                <a:cubicBezTo>
                  <a:pt x="1063" y="0"/>
                  <a:pt x="1030" y="11"/>
                  <a:pt x="1005" y="36"/>
                </a:cubicBezTo>
                <a:lnTo>
                  <a:pt x="951" y="92"/>
                </a:lnTo>
                <a:lnTo>
                  <a:pt x="1309" y="451"/>
                </a:lnTo>
                <a:lnTo>
                  <a:pt x="1365" y="395"/>
                </a:lnTo>
                <a:cubicBezTo>
                  <a:pt x="1414" y="346"/>
                  <a:pt x="1413" y="267"/>
                  <a:pt x="1363" y="217"/>
                </a:cubicBezTo>
                <a:lnTo>
                  <a:pt x="1183" y="37"/>
                </a:lnTo>
                <a:cubicBezTo>
                  <a:pt x="1159" y="13"/>
                  <a:pt x="1127" y="0"/>
                  <a:pt x="1095" y="0"/>
                </a:cubicBezTo>
                <a:close/>
                <a:moveTo>
                  <a:pt x="890" y="141"/>
                </a:moveTo>
                <a:lnTo>
                  <a:pt x="805" y="222"/>
                </a:lnTo>
                <a:lnTo>
                  <a:pt x="1180" y="595"/>
                </a:lnTo>
                <a:lnTo>
                  <a:pt x="1265" y="516"/>
                </a:lnTo>
                <a:lnTo>
                  <a:pt x="890" y="141"/>
                </a:lnTo>
                <a:close/>
                <a:moveTo>
                  <a:pt x="751" y="282"/>
                </a:moveTo>
                <a:lnTo>
                  <a:pt x="166" y="863"/>
                </a:lnTo>
                <a:lnTo>
                  <a:pt x="164" y="863"/>
                </a:lnTo>
                <a:cubicBezTo>
                  <a:pt x="151" y="870"/>
                  <a:pt x="141" y="883"/>
                  <a:pt x="137" y="897"/>
                </a:cubicBezTo>
                <a:lnTo>
                  <a:pt x="11" y="1323"/>
                </a:lnTo>
                <a:cubicBezTo>
                  <a:pt x="0" y="1360"/>
                  <a:pt x="41" y="1400"/>
                  <a:pt x="77" y="1389"/>
                </a:cubicBezTo>
                <a:lnTo>
                  <a:pt x="503" y="1264"/>
                </a:lnTo>
                <a:cubicBezTo>
                  <a:pt x="521" y="1261"/>
                  <a:pt x="537" y="1249"/>
                  <a:pt x="544" y="1233"/>
                </a:cubicBezTo>
                <a:cubicBezTo>
                  <a:pt x="544" y="1233"/>
                  <a:pt x="544" y="1232"/>
                  <a:pt x="544" y="1232"/>
                </a:cubicBezTo>
                <a:lnTo>
                  <a:pt x="1126" y="655"/>
                </a:lnTo>
                <a:lnTo>
                  <a:pt x="1046" y="577"/>
                </a:lnTo>
                <a:lnTo>
                  <a:pt x="451" y="1170"/>
                </a:lnTo>
                <a:lnTo>
                  <a:pt x="210" y="1240"/>
                </a:lnTo>
                <a:lnTo>
                  <a:pt x="161" y="1189"/>
                </a:lnTo>
                <a:lnTo>
                  <a:pt x="234" y="940"/>
                </a:lnTo>
                <a:lnTo>
                  <a:pt x="822" y="353"/>
                </a:lnTo>
                <a:lnTo>
                  <a:pt x="751" y="282"/>
                </a:lnTo>
                <a:close/>
                <a:moveTo>
                  <a:pt x="881" y="412"/>
                </a:moveTo>
                <a:lnTo>
                  <a:pt x="284" y="1009"/>
                </a:lnTo>
                <a:lnTo>
                  <a:pt x="371" y="1028"/>
                </a:lnTo>
                <a:lnTo>
                  <a:pt x="383" y="1108"/>
                </a:lnTo>
                <a:lnTo>
                  <a:pt x="980" y="512"/>
                </a:lnTo>
                <a:lnTo>
                  <a:pt x="881" y="41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Exit">
            <a:extLst>
              <a:ext uri="{FF2B5EF4-FFF2-40B4-BE49-F238E27FC236}">
                <a16:creationId xmlns:a16="http://schemas.microsoft.com/office/drawing/2014/main" id="{7EBBE67B-FCBF-17E6-8791-415627D917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31194" y="6080243"/>
            <a:ext cx="134938" cy="161925"/>
          </a:xfrm>
          <a:custGeom>
            <a:avLst/>
            <a:gdLst>
              <a:gd name="T0" fmla="*/ 163 w 1167"/>
              <a:gd name="T1" fmla="*/ 0 h 1411"/>
              <a:gd name="T2" fmla="*/ 0 w 1167"/>
              <a:gd name="T3" fmla="*/ 163 h 1411"/>
              <a:gd name="T4" fmla="*/ 0 w 1167"/>
              <a:gd name="T5" fmla="*/ 1248 h 1411"/>
              <a:gd name="T6" fmla="*/ 163 w 1167"/>
              <a:gd name="T7" fmla="*/ 1411 h 1411"/>
              <a:gd name="T8" fmla="*/ 923 w 1167"/>
              <a:gd name="T9" fmla="*/ 1411 h 1411"/>
              <a:gd name="T10" fmla="*/ 1085 w 1167"/>
              <a:gd name="T11" fmla="*/ 1248 h 1411"/>
              <a:gd name="T12" fmla="*/ 1085 w 1167"/>
              <a:gd name="T13" fmla="*/ 967 h 1411"/>
              <a:gd name="T14" fmla="*/ 977 w 1167"/>
              <a:gd name="T15" fmla="*/ 1062 h 1411"/>
              <a:gd name="T16" fmla="*/ 977 w 1167"/>
              <a:gd name="T17" fmla="*/ 1248 h 1411"/>
              <a:gd name="T18" fmla="*/ 923 w 1167"/>
              <a:gd name="T19" fmla="*/ 1303 h 1411"/>
              <a:gd name="T20" fmla="*/ 163 w 1167"/>
              <a:gd name="T21" fmla="*/ 1303 h 1411"/>
              <a:gd name="T22" fmla="*/ 109 w 1167"/>
              <a:gd name="T23" fmla="*/ 1248 h 1411"/>
              <a:gd name="T24" fmla="*/ 109 w 1167"/>
              <a:gd name="T25" fmla="*/ 163 h 1411"/>
              <a:gd name="T26" fmla="*/ 163 w 1167"/>
              <a:gd name="T27" fmla="*/ 109 h 1411"/>
              <a:gd name="T28" fmla="*/ 923 w 1167"/>
              <a:gd name="T29" fmla="*/ 109 h 1411"/>
              <a:gd name="T30" fmla="*/ 977 w 1167"/>
              <a:gd name="T31" fmla="*/ 163 h 1411"/>
              <a:gd name="T32" fmla="*/ 977 w 1167"/>
              <a:gd name="T33" fmla="*/ 351 h 1411"/>
              <a:gd name="T34" fmla="*/ 1085 w 1167"/>
              <a:gd name="T35" fmla="*/ 444 h 1411"/>
              <a:gd name="T36" fmla="*/ 1085 w 1167"/>
              <a:gd name="T37" fmla="*/ 163 h 1411"/>
              <a:gd name="T38" fmla="*/ 923 w 1167"/>
              <a:gd name="T39" fmla="*/ 0 h 1411"/>
              <a:gd name="T40" fmla="*/ 163 w 1167"/>
              <a:gd name="T41" fmla="*/ 0 h 1411"/>
              <a:gd name="T42" fmla="*/ 751 w 1167"/>
              <a:gd name="T43" fmla="*/ 351 h 1411"/>
              <a:gd name="T44" fmla="*/ 706 w 1167"/>
              <a:gd name="T45" fmla="*/ 405 h 1411"/>
              <a:gd name="T46" fmla="*/ 706 w 1167"/>
              <a:gd name="T47" fmla="*/ 543 h 1411"/>
              <a:gd name="T48" fmla="*/ 380 w 1167"/>
              <a:gd name="T49" fmla="*/ 543 h 1411"/>
              <a:gd name="T50" fmla="*/ 326 w 1167"/>
              <a:gd name="T51" fmla="*/ 597 h 1411"/>
              <a:gd name="T52" fmla="*/ 326 w 1167"/>
              <a:gd name="T53" fmla="*/ 814 h 1411"/>
              <a:gd name="T54" fmla="*/ 380 w 1167"/>
              <a:gd name="T55" fmla="*/ 869 h 1411"/>
              <a:gd name="T56" fmla="*/ 706 w 1167"/>
              <a:gd name="T57" fmla="*/ 869 h 1411"/>
              <a:gd name="T58" fmla="*/ 706 w 1167"/>
              <a:gd name="T59" fmla="*/ 1004 h 1411"/>
              <a:gd name="T60" fmla="*/ 760 w 1167"/>
              <a:gd name="T61" fmla="*/ 1058 h 1411"/>
              <a:gd name="T62" fmla="*/ 1167 w 1167"/>
              <a:gd name="T63" fmla="*/ 706 h 1411"/>
              <a:gd name="T64" fmla="*/ 760 w 1167"/>
              <a:gd name="T65" fmla="*/ 353 h 1411"/>
              <a:gd name="T66" fmla="*/ 751 w 1167"/>
              <a:gd name="T67" fmla="*/ 3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7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923" y="1411"/>
                </a:lnTo>
                <a:cubicBezTo>
                  <a:pt x="1013" y="1411"/>
                  <a:pt x="1085" y="1338"/>
                  <a:pt x="1085" y="1248"/>
                </a:cubicBezTo>
                <a:lnTo>
                  <a:pt x="1085" y="967"/>
                </a:lnTo>
                <a:lnTo>
                  <a:pt x="977" y="1062"/>
                </a:lnTo>
                <a:lnTo>
                  <a:pt x="977" y="1248"/>
                </a:lnTo>
                <a:cubicBezTo>
                  <a:pt x="977" y="1278"/>
                  <a:pt x="953" y="1303"/>
                  <a:pt x="923" y="1303"/>
                </a:cubicBezTo>
                <a:lnTo>
                  <a:pt x="163" y="1303"/>
                </a:lnTo>
                <a:cubicBezTo>
                  <a:pt x="133" y="1303"/>
                  <a:pt x="109" y="1278"/>
                  <a:pt x="109" y="1248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lnTo>
                  <a:pt x="923" y="109"/>
                </a:lnTo>
                <a:cubicBezTo>
                  <a:pt x="953" y="109"/>
                  <a:pt x="977" y="133"/>
                  <a:pt x="977" y="163"/>
                </a:cubicBezTo>
                <a:lnTo>
                  <a:pt x="977" y="351"/>
                </a:lnTo>
                <a:lnTo>
                  <a:pt x="1085" y="444"/>
                </a:lnTo>
                <a:lnTo>
                  <a:pt x="1085" y="163"/>
                </a:lnTo>
                <a:cubicBezTo>
                  <a:pt x="1085" y="73"/>
                  <a:pt x="1013" y="0"/>
                  <a:pt x="923" y="0"/>
                </a:cubicBezTo>
                <a:lnTo>
                  <a:pt x="163" y="0"/>
                </a:lnTo>
                <a:close/>
                <a:moveTo>
                  <a:pt x="751" y="351"/>
                </a:moveTo>
                <a:cubicBezTo>
                  <a:pt x="736" y="349"/>
                  <a:pt x="706" y="351"/>
                  <a:pt x="706" y="405"/>
                </a:cubicBezTo>
                <a:lnTo>
                  <a:pt x="706" y="543"/>
                </a:lnTo>
                <a:lnTo>
                  <a:pt x="380" y="543"/>
                </a:lnTo>
                <a:cubicBezTo>
                  <a:pt x="350" y="543"/>
                  <a:pt x="326" y="567"/>
                  <a:pt x="326" y="597"/>
                </a:cubicBezTo>
                <a:lnTo>
                  <a:pt x="326" y="814"/>
                </a:lnTo>
                <a:cubicBezTo>
                  <a:pt x="326" y="844"/>
                  <a:pt x="350" y="869"/>
                  <a:pt x="380" y="869"/>
                </a:cubicBezTo>
                <a:lnTo>
                  <a:pt x="706" y="869"/>
                </a:lnTo>
                <a:lnTo>
                  <a:pt x="706" y="1004"/>
                </a:lnTo>
                <a:cubicBezTo>
                  <a:pt x="706" y="1074"/>
                  <a:pt x="760" y="1058"/>
                  <a:pt x="760" y="1058"/>
                </a:cubicBezTo>
                <a:lnTo>
                  <a:pt x="1167" y="706"/>
                </a:lnTo>
                <a:lnTo>
                  <a:pt x="760" y="353"/>
                </a:lnTo>
                <a:cubicBezTo>
                  <a:pt x="760" y="353"/>
                  <a:pt x="756" y="352"/>
                  <a:pt x="751" y="35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oday">
            <a:extLst>
              <a:ext uri="{FF2B5EF4-FFF2-40B4-BE49-F238E27FC236}">
                <a16:creationId xmlns:a16="http://schemas.microsoft.com/office/drawing/2014/main" id="{037F7821-A489-82DC-6D06-4074BA20AD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10081" y="5805024"/>
            <a:ext cx="161925" cy="161925"/>
          </a:xfrm>
          <a:custGeom>
            <a:avLst/>
            <a:gdLst>
              <a:gd name="T0" fmla="*/ 380 w 1411"/>
              <a:gd name="T1" fmla="*/ 0 h 1412"/>
              <a:gd name="T2" fmla="*/ 326 w 1411"/>
              <a:gd name="T3" fmla="*/ 55 h 1412"/>
              <a:gd name="T4" fmla="*/ 326 w 1411"/>
              <a:gd name="T5" fmla="*/ 217 h 1412"/>
              <a:gd name="T6" fmla="*/ 380 w 1411"/>
              <a:gd name="T7" fmla="*/ 272 h 1412"/>
              <a:gd name="T8" fmla="*/ 434 w 1411"/>
              <a:gd name="T9" fmla="*/ 217 h 1412"/>
              <a:gd name="T10" fmla="*/ 434 w 1411"/>
              <a:gd name="T11" fmla="*/ 55 h 1412"/>
              <a:gd name="T12" fmla="*/ 380 w 1411"/>
              <a:gd name="T13" fmla="*/ 0 h 1412"/>
              <a:gd name="T14" fmla="*/ 1031 w 1411"/>
              <a:gd name="T15" fmla="*/ 0 h 1412"/>
              <a:gd name="T16" fmla="*/ 977 w 1411"/>
              <a:gd name="T17" fmla="*/ 55 h 1412"/>
              <a:gd name="T18" fmla="*/ 977 w 1411"/>
              <a:gd name="T19" fmla="*/ 217 h 1412"/>
              <a:gd name="T20" fmla="*/ 1031 w 1411"/>
              <a:gd name="T21" fmla="*/ 272 h 1412"/>
              <a:gd name="T22" fmla="*/ 1086 w 1411"/>
              <a:gd name="T23" fmla="*/ 217 h 1412"/>
              <a:gd name="T24" fmla="*/ 1086 w 1411"/>
              <a:gd name="T25" fmla="*/ 55 h 1412"/>
              <a:gd name="T26" fmla="*/ 1031 w 1411"/>
              <a:gd name="T27" fmla="*/ 0 h 1412"/>
              <a:gd name="T28" fmla="*/ 163 w 1411"/>
              <a:gd name="T29" fmla="*/ 109 h 1412"/>
              <a:gd name="T30" fmla="*/ 0 w 1411"/>
              <a:gd name="T31" fmla="*/ 272 h 1412"/>
              <a:gd name="T32" fmla="*/ 0 w 1411"/>
              <a:gd name="T33" fmla="*/ 1249 h 1412"/>
              <a:gd name="T34" fmla="*/ 163 w 1411"/>
              <a:gd name="T35" fmla="*/ 1412 h 1412"/>
              <a:gd name="T36" fmla="*/ 1248 w 1411"/>
              <a:gd name="T37" fmla="*/ 1412 h 1412"/>
              <a:gd name="T38" fmla="*/ 1411 w 1411"/>
              <a:gd name="T39" fmla="*/ 1249 h 1412"/>
              <a:gd name="T40" fmla="*/ 1411 w 1411"/>
              <a:gd name="T41" fmla="*/ 272 h 1412"/>
              <a:gd name="T42" fmla="*/ 1248 w 1411"/>
              <a:gd name="T43" fmla="*/ 109 h 1412"/>
              <a:gd name="T44" fmla="*/ 1140 w 1411"/>
              <a:gd name="T45" fmla="*/ 109 h 1412"/>
              <a:gd name="T46" fmla="*/ 1140 w 1411"/>
              <a:gd name="T47" fmla="*/ 217 h 1412"/>
              <a:gd name="T48" fmla="*/ 1031 w 1411"/>
              <a:gd name="T49" fmla="*/ 326 h 1412"/>
              <a:gd name="T50" fmla="*/ 923 w 1411"/>
              <a:gd name="T51" fmla="*/ 217 h 1412"/>
              <a:gd name="T52" fmla="*/ 923 w 1411"/>
              <a:gd name="T53" fmla="*/ 109 h 1412"/>
              <a:gd name="T54" fmla="*/ 489 w 1411"/>
              <a:gd name="T55" fmla="*/ 109 h 1412"/>
              <a:gd name="T56" fmla="*/ 489 w 1411"/>
              <a:gd name="T57" fmla="*/ 217 h 1412"/>
              <a:gd name="T58" fmla="*/ 380 w 1411"/>
              <a:gd name="T59" fmla="*/ 326 h 1412"/>
              <a:gd name="T60" fmla="*/ 271 w 1411"/>
              <a:gd name="T61" fmla="*/ 217 h 1412"/>
              <a:gd name="T62" fmla="*/ 271 w 1411"/>
              <a:gd name="T63" fmla="*/ 109 h 1412"/>
              <a:gd name="T64" fmla="*/ 163 w 1411"/>
              <a:gd name="T65" fmla="*/ 109 h 1412"/>
              <a:gd name="T66" fmla="*/ 109 w 1411"/>
              <a:gd name="T67" fmla="*/ 489 h 1412"/>
              <a:gd name="T68" fmla="*/ 1303 w 1411"/>
              <a:gd name="T69" fmla="*/ 489 h 1412"/>
              <a:gd name="T70" fmla="*/ 1303 w 1411"/>
              <a:gd name="T71" fmla="*/ 1249 h 1412"/>
              <a:gd name="T72" fmla="*/ 1248 w 1411"/>
              <a:gd name="T73" fmla="*/ 1303 h 1412"/>
              <a:gd name="T74" fmla="*/ 163 w 1411"/>
              <a:gd name="T75" fmla="*/ 1303 h 1412"/>
              <a:gd name="T76" fmla="*/ 109 w 1411"/>
              <a:gd name="T77" fmla="*/ 1249 h 1412"/>
              <a:gd name="T78" fmla="*/ 109 w 1411"/>
              <a:gd name="T79" fmla="*/ 489 h 1412"/>
              <a:gd name="T80" fmla="*/ 918 w 1411"/>
              <a:gd name="T81" fmla="*/ 604 h 1412"/>
              <a:gd name="T82" fmla="*/ 901 w 1411"/>
              <a:gd name="T83" fmla="*/ 619 h 1412"/>
              <a:gd name="T84" fmla="*/ 634 w 1411"/>
              <a:gd name="T85" fmla="*/ 1016 h 1412"/>
              <a:gd name="T86" fmla="*/ 509 w 1411"/>
              <a:gd name="T87" fmla="*/ 891 h 1412"/>
              <a:gd name="T88" fmla="*/ 461 w 1411"/>
              <a:gd name="T89" fmla="*/ 891 h 1412"/>
              <a:gd name="T90" fmla="*/ 412 w 1411"/>
              <a:gd name="T91" fmla="*/ 940 h 1412"/>
              <a:gd name="T92" fmla="*/ 412 w 1411"/>
              <a:gd name="T93" fmla="*/ 989 h 1412"/>
              <a:gd name="T94" fmla="*/ 602 w 1411"/>
              <a:gd name="T95" fmla="*/ 1179 h 1412"/>
              <a:gd name="T96" fmla="*/ 645 w 1411"/>
              <a:gd name="T97" fmla="*/ 1194 h 1412"/>
              <a:gd name="T98" fmla="*/ 684 w 1411"/>
              <a:gd name="T99" fmla="*/ 1174 h 1412"/>
              <a:gd name="T100" fmla="*/ 1004 w 1411"/>
              <a:gd name="T101" fmla="*/ 701 h 1412"/>
              <a:gd name="T102" fmla="*/ 997 w 1411"/>
              <a:gd name="T103" fmla="*/ 647 h 1412"/>
              <a:gd name="T104" fmla="*/ 943 w 1411"/>
              <a:gd name="T105" fmla="*/ 609 h 1412"/>
              <a:gd name="T106" fmla="*/ 918 w 1411"/>
              <a:gd name="T107" fmla="*/ 604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11" h="1412">
                <a:moveTo>
                  <a:pt x="380" y="0"/>
                </a:moveTo>
                <a:cubicBezTo>
                  <a:pt x="347" y="0"/>
                  <a:pt x="326" y="22"/>
                  <a:pt x="326" y="55"/>
                </a:cubicBezTo>
                <a:lnTo>
                  <a:pt x="326" y="217"/>
                </a:lnTo>
                <a:cubicBezTo>
                  <a:pt x="326" y="250"/>
                  <a:pt x="347" y="272"/>
                  <a:pt x="380" y="272"/>
                </a:cubicBezTo>
                <a:cubicBezTo>
                  <a:pt x="413" y="272"/>
                  <a:pt x="434" y="250"/>
                  <a:pt x="434" y="217"/>
                </a:cubicBezTo>
                <a:lnTo>
                  <a:pt x="434" y="55"/>
                </a:lnTo>
                <a:cubicBezTo>
                  <a:pt x="434" y="22"/>
                  <a:pt x="413" y="0"/>
                  <a:pt x="380" y="0"/>
                </a:cubicBezTo>
                <a:close/>
                <a:moveTo>
                  <a:pt x="1031" y="0"/>
                </a:moveTo>
                <a:cubicBezTo>
                  <a:pt x="999" y="0"/>
                  <a:pt x="977" y="22"/>
                  <a:pt x="977" y="55"/>
                </a:cubicBezTo>
                <a:lnTo>
                  <a:pt x="977" y="217"/>
                </a:lnTo>
                <a:cubicBezTo>
                  <a:pt x="977" y="250"/>
                  <a:pt x="999" y="272"/>
                  <a:pt x="1031" y="272"/>
                </a:cubicBezTo>
                <a:cubicBezTo>
                  <a:pt x="1064" y="272"/>
                  <a:pt x="1086" y="250"/>
                  <a:pt x="1086" y="217"/>
                </a:cubicBezTo>
                <a:lnTo>
                  <a:pt x="1086" y="55"/>
                </a:lnTo>
                <a:cubicBezTo>
                  <a:pt x="1086" y="22"/>
                  <a:pt x="1064" y="0"/>
                  <a:pt x="1031" y="0"/>
                </a:cubicBezTo>
                <a:close/>
                <a:moveTo>
                  <a:pt x="163" y="109"/>
                </a:moveTo>
                <a:cubicBezTo>
                  <a:pt x="71" y="109"/>
                  <a:pt x="0" y="180"/>
                  <a:pt x="0" y="272"/>
                </a:cubicBezTo>
                <a:lnTo>
                  <a:pt x="0" y="1249"/>
                </a:lnTo>
                <a:cubicBezTo>
                  <a:pt x="0" y="1341"/>
                  <a:pt x="71" y="1412"/>
                  <a:pt x="163" y="1412"/>
                </a:cubicBezTo>
                <a:lnTo>
                  <a:pt x="1248" y="1412"/>
                </a:lnTo>
                <a:cubicBezTo>
                  <a:pt x="1341" y="1412"/>
                  <a:pt x="1411" y="1341"/>
                  <a:pt x="1411" y="1249"/>
                </a:cubicBezTo>
                <a:lnTo>
                  <a:pt x="1411" y="272"/>
                </a:lnTo>
                <a:cubicBezTo>
                  <a:pt x="1411" y="180"/>
                  <a:pt x="1341" y="109"/>
                  <a:pt x="1248" y="109"/>
                </a:cubicBezTo>
                <a:lnTo>
                  <a:pt x="1140" y="109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2" y="326"/>
                  <a:pt x="923" y="277"/>
                  <a:pt x="923" y="217"/>
                </a:cubicBezTo>
                <a:lnTo>
                  <a:pt x="923" y="109"/>
                </a:lnTo>
                <a:lnTo>
                  <a:pt x="489" y="109"/>
                </a:lnTo>
                <a:lnTo>
                  <a:pt x="489" y="217"/>
                </a:lnTo>
                <a:cubicBezTo>
                  <a:pt x="489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9"/>
                </a:lnTo>
                <a:lnTo>
                  <a:pt x="163" y="109"/>
                </a:lnTo>
                <a:close/>
                <a:moveTo>
                  <a:pt x="109" y="489"/>
                </a:moveTo>
                <a:lnTo>
                  <a:pt x="1303" y="489"/>
                </a:lnTo>
                <a:lnTo>
                  <a:pt x="1303" y="1249"/>
                </a:lnTo>
                <a:cubicBezTo>
                  <a:pt x="1303" y="1281"/>
                  <a:pt x="1281" y="1303"/>
                  <a:pt x="1248" y="1303"/>
                </a:cubicBezTo>
                <a:lnTo>
                  <a:pt x="163" y="1303"/>
                </a:lnTo>
                <a:cubicBezTo>
                  <a:pt x="130" y="1303"/>
                  <a:pt x="109" y="1281"/>
                  <a:pt x="109" y="1249"/>
                </a:cubicBezTo>
                <a:lnTo>
                  <a:pt x="109" y="489"/>
                </a:lnTo>
                <a:close/>
                <a:moveTo>
                  <a:pt x="918" y="604"/>
                </a:moveTo>
                <a:cubicBezTo>
                  <a:pt x="910" y="606"/>
                  <a:pt x="903" y="611"/>
                  <a:pt x="901" y="619"/>
                </a:cubicBezTo>
                <a:lnTo>
                  <a:pt x="634" y="1016"/>
                </a:lnTo>
                <a:lnTo>
                  <a:pt x="509" y="891"/>
                </a:lnTo>
                <a:cubicBezTo>
                  <a:pt x="498" y="880"/>
                  <a:pt x="478" y="880"/>
                  <a:pt x="461" y="891"/>
                </a:cubicBezTo>
                <a:lnTo>
                  <a:pt x="412" y="940"/>
                </a:lnTo>
                <a:cubicBezTo>
                  <a:pt x="401" y="951"/>
                  <a:pt x="401" y="973"/>
                  <a:pt x="412" y="989"/>
                </a:cubicBezTo>
                <a:lnTo>
                  <a:pt x="602" y="1179"/>
                </a:lnTo>
                <a:cubicBezTo>
                  <a:pt x="613" y="1190"/>
                  <a:pt x="628" y="1194"/>
                  <a:pt x="645" y="1194"/>
                </a:cubicBezTo>
                <a:cubicBezTo>
                  <a:pt x="661" y="1194"/>
                  <a:pt x="678" y="1185"/>
                  <a:pt x="684" y="1174"/>
                </a:cubicBezTo>
                <a:lnTo>
                  <a:pt x="1004" y="701"/>
                </a:lnTo>
                <a:cubicBezTo>
                  <a:pt x="1015" y="679"/>
                  <a:pt x="1008" y="657"/>
                  <a:pt x="997" y="647"/>
                </a:cubicBezTo>
                <a:lnTo>
                  <a:pt x="943" y="609"/>
                </a:lnTo>
                <a:cubicBezTo>
                  <a:pt x="935" y="604"/>
                  <a:pt x="926" y="602"/>
                  <a:pt x="918" y="60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A3ABE65-97B6-EF35-00FB-8ED3F798F49A}"/>
              </a:ext>
            </a:extLst>
          </p:cNvPr>
          <p:cNvGrpSpPr/>
          <p:nvPr/>
        </p:nvGrpSpPr>
        <p:grpSpPr>
          <a:xfrm>
            <a:off x="1323855" y="633294"/>
            <a:ext cx="2612597" cy="5504553"/>
            <a:chOff x="1504830" y="633294"/>
            <a:chExt cx="2612597" cy="550455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BE7C549-2E18-6CA7-9B3E-3D2FCAB1AF53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65" name="사각형: 둥근 위쪽 모서리 64">
                <a:extLst>
                  <a:ext uri="{FF2B5EF4-FFF2-40B4-BE49-F238E27FC236}">
                    <a16:creationId xmlns:a16="http://schemas.microsoft.com/office/drawing/2014/main" id="{85498E81-EA4F-08FB-6A9B-F81154E9EBD5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66" name="그림 6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D980EF32-2BA7-30B8-1D90-D418E015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8DF587A-6A12-3977-4046-B9076E53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Star">
                <a:extLst>
                  <a:ext uri="{FF2B5EF4-FFF2-40B4-BE49-F238E27FC236}">
                    <a16:creationId xmlns:a16="http://schemas.microsoft.com/office/drawing/2014/main" id="{B89F4AB6-CBEF-CCA1-EE83-7FAF0BA081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ock">
                <a:extLst>
                  <a:ext uri="{FF2B5EF4-FFF2-40B4-BE49-F238E27FC236}">
                    <a16:creationId xmlns:a16="http://schemas.microsoft.com/office/drawing/2014/main" id="{D018ED1F-9A0F-D3FC-9799-3C8FB774B9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09D4AF-4433-D1B5-462D-5265CE8086A7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Reload">
                <a:extLst>
                  <a:ext uri="{FF2B5EF4-FFF2-40B4-BE49-F238E27FC236}">
                    <a16:creationId xmlns:a16="http://schemas.microsoft.com/office/drawing/2014/main" id="{CF6FA08C-D931-018B-3B29-4F23760B89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270CAE0-3FA4-8B55-F00F-3C8690FA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EC07C5-9198-F286-D0ED-986D952A93CA}"/>
              </a:ext>
            </a:extLst>
          </p:cNvPr>
          <p:cNvGrpSpPr/>
          <p:nvPr/>
        </p:nvGrpSpPr>
        <p:grpSpPr>
          <a:xfrm>
            <a:off x="1236784" y="423276"/>
            <a:ext cx="2814631" cy="5940514"/>
            <a:chOff x="1236784" y="423276"/>
            <a:chExt cx="2814631" cy="5940514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8A83D2ED-8A4E-757E-64EF-D2CC084E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784" y="423276"/>
              <a:ext cx="2814631" cy="5940514"/>
            </a:xfrm>
            <a:prstGeom prst="rect">
              <a:avLst/>
            </a:prstGeom>
          </p:spPr>
        </p:pic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83A989-0B88-65E8-E0C2-CEBF39297D9D}"/>
                </a:ext>
              </a:extLst>
            </p:cNvPr>
            <p:cNvSpPr/>
            <p:nvPr/>
          </p:nvSpPr>
          <p:spPr>
            <a:xfrm>
              <a:off x="1327647" y="1052399"/>
              <a:ext cx="1410736" cy="4758873"/>
            </a:xfrm>
            <a:prstGeom prst="rect">
              <a:avLst/>
            </a:prstGeom>
            <a:solidFill>
              <a:srgbClr val="00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BAB2F3-E500-6D35-5688-CD6E02A0C2D0}"/>
              </a:ext>
            </a:extLst>
          </p:cNvPr>
          <p:cNvGrpSpPr/>
          <p:nvPr/>
        </p:nvGrpSpPr>
        <p:grpSpPr>
          <a:xfrm>
            <a:off x="1557201" y="1631663"/>
            <a:ext cx="902811" cy="1078739"/>
            <a:chOff x="1492896" y="1250663"/>
            <a:chExt cx="902811" cy="1078739"/>
          </a:xfrm>
        </p:grpSpPr>
        <p:pic>
          <p:nvPicPr>
            <p:cNvPr id="44" name="Placeholder User">
              <a:extLst>
                <a:ext uri="{FF2B5EF4-FFF2-40B4-BE49-F238E27FC236}">
                  <a16:creationId xmlns:a16="http://schemas.microsoft.com/office/drawing/2014/main" id="{EDECE7EB-2608-F93E-2535-D887B29DB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299" y="1250663"/>
              <a:ext cx="704005" cy="704005"/>
            </a:xfrm>
            <a:prstGeom prst="ellipse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74417-0095-C0A1-84BC-8BA3D6BD3452}"/>
                </a:ext>
              </a:extLst>
            </p:cNvPr>
            <p:cNvSpPr txBox="1"/>
            <p:nvPr/>
          </p:nvSpPr>
          <p:spPr>
            <a:xfrm>
              <a:off x="1492896" y="1962836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기업부설연구소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082BA1-DA76-3684-B420-DC033D7F2297}"/>
                </a:ext>
              </a:extLst>
            </p:cNvPr>
            <p:cNvSpPr txBox="1"/>
            <p:nvPr/>
          </p:nvSpPr>
          <p:spPr>
            <a:xfrm>
              <a:off x="1628349" y="2113958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60A364-F9A0-3E30-59DC-E4AF4C18A218}"/>
              </a:ext>
            </a:extLst>
          </p:cNvPr>
          <p:cNvGrpSpPr/>
          <p:nvPr/>
        </p:nvGrpSpPr>
        <p:grpSpPr>
          <a:xfrm>
            <a:off x="1385446" y="3127704"/>
            <a:ext cx="1117755" cy="251059"/>
            <a:chOff x="1385446" y="2911605"/>
            <a:chExt cx="1117755" cy="251059"/>
          </a:xfrm>
        </p:grpSpPr>
        <p:sp>
          <p:nvSpPr>
            <p:cNvPr id="49" name="Clock">
              <a:extLst>
                <a:ext uri="{FF2B5EF4-FFF2-40B4-BE49-F238E27FC236}">
                  <a16:creationId xmlns:a16="http://schemas.microsoft.com/office/drawing/2014/main" id="{0A35A320-ECEF-B48B-37CA-A9C5719121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85446" y="2922157"/>
              <a:ext cx="242888" cy="240507"/>
            </a:xfrm>
            <a:custGeom>
              <a:avLst/>
              <a:gdLst>
                <a:gd name="T0" fmla="*/ 698 w 1395"/>
                <a:gd name="T1" fmla="*/ 0 h 1394"/>
                <a:gd name="T2" fmla="*/ 0 w 1395"/>
                <a:gd name="T3" fmla="*/ 697 h 1394"/>
                <a:gd name="T4" fmla="*/ 698 w 1395"/>
                <a:gd name="T5" fmla="*/ 1394 h 1394"/>
                <a:gd name="T6" fmla="*/ 1395 w 1395"/>
                <a:gd name="T7" fmla="*/ 697 h 1394"/>
                <a:gd name="T8" fmla="*/ 698 w 1395"/>
                <a:gd name="T9" fmla="*/ 0 h 1394"/>
                <a:gd name="T10" fmla="*/ 642 w 1395"/>
                <a:gd name="T11" fmla="*/ 154 h 1394"/>
                <a:gd name="T12" fmla="*/ 648 w 1395"/>
                <a:gd name="T13" fmla="*/ 154 h 1394"/>
                <a:gd name="T14" fmla="*/ 648 w 1395"/>
                <a:gd name="T15" fmla="*/ 181 h 1394"/>
                <a:gd name="T16" fmla="*/ 698 w 1395"/>
                <a:gd name="T17" fmla="*/ 230 h 1394"/>
                <a:gd name="T18" fmla="*/ 747 w 1395"/>
                <a:gd name="T19" fmla="*/ 181 h 1394"/>
                <a:gd name="T20" fmla="*/ 747 w 1395"/>
                <a:gd name="T21" fmla="*/ 154 h 1394"/>
                <a:gd name="T22" fmla="*/ 1240 w 1395"/>
                <a:gd name="T23" fmla="*/ 648 h 1394"/>
                <a:gd name="T24" fmla="*/ 1213 w 1395"/>
                <a:gd name="T25" fmla="*/ 648 h 1394"/>
                <a:gd name="T26" fmla="*/ 1208 w 1395"/>
                <a:gd name="T27" fmla="*/ 648 h 1394"/>
                <a:gd name="T28" fmla="*/ 1161 w 1395"/>
                <a:gd name="T29" fmla="*/ 699 h 1394"/>
                <a:gd name="T30" fmla="*/ 1213 w 1395"/>
                <a:gd name="T31" fmla="*/ 746 h 1394"/>
                <a:gd name="T32" fmla="*/ 1240 w 1395"/>
                <a:gd name="T33" fmla="*/ 746 h 1394"/>
                <a:gd name="T34" fmla="*/ 747 w 1395"/>
                <a:gd name="T35" fmla="*/ 1238 h 1394"/>
                <a:gd name="T36" fmla="*/ 747 w 1395"/>
                <a:gd name="T37" fmla="*/ 1211 h 1394"/>
                <a:gd name="T38" fmla="*/ 692 w 1395"/>
                <a:gd name="T39" fmla="*/ 1163 h 1394"/>
                <a:gd name="T40" fmla="*/ 648 w 1395"/>
                <a:gd name="T41" fmla="*/ 1211 h 1394"/>
                <a:gd name="T42" fmla="*/ 648 w 1395"/>
                <a:gd name="T43" fmla="*/ 1238 h 1394"/>
                <a:gd name="T44" fmla="*/ 155 w 1395"/>
                <a:gd name="T45" fmla="*/ 746 h 1394"/>
                <a:gd name="T46" fmla="*/ 182 w 1395"/>
                <a:gd name="T47" fmla="*/ 746 h 1394"/>
                <a:gd name="T48" fmla="*/ 231 w 1395"/>
                <a:gd name="T49" fmla="*/ 697 h 1394"/>
                <a:gd name="T50" fmla="*/ 182 w 1395"/>
                <a:gd name="T51" fmla="*/ 648 h 1394"/>
                <a:gd name="T52" fmla="*/ 155 w 1395"/>
                <a:gd name="T53" fmla="*/ 648 h 1394"/>
                <a:gd name="T54" fmla="*/ 642 w 1395"/>
                <a:gd name="T55" fmla="*/ 154 h 1394"/>
                <a:gd name="T56" fmla="*/ 698 w 1395"/>
                <a:gd name="T57" fmla="*/ 286 h 1394"/>
                <a:gd name="T58" fmla="*/ 659 w 1395"/>
                <a:gd name="T59" fmla="*/ 324 h 1394"/>
                <a:gd name="T60" fmla="*/ 643 w 1395"/>
                <a:gd name="T61" fmla="*/ 610 h 1394"/>
                <a:gd name="T62" fmla="*/ 594 w 1395"/>
                <a:gd name="T63" fmla="*/ 697 h 1394"/>
                <a:gd name="T64" fmla="*/ 698 w 1395"/>
                <a:gd name="T65" fmla="*/ 800 h 1394"/>
                <a:gd name="T66" fmla="*/ 708 w 1395"/>
                <a:gd name="T67" fmla="*/ 800 h 1394"/>
                <a:gd name="T68" fmla="*/ 937 w 1395"/>
                <a:gd name="T69" fmla="*/ 1006 h 1394"/>
                <a:gd name="T70" fmla="*/ 999 w 1395"/>
                <a:gd name="T71" fmla="*/ 999 h 1394"/>
                <a:gd name="T72" fmla="*/ 1008 w 1395"/>
                <a:gd name="T73" fmla="*/ 934 h 1394"/>
                <a:gd name="T74" fmla="*/ 799 w 1395"/>
                <a:gd name="T75" fmla="*/ 697 h 1394"/>
                <a:gd name="T76" fmla="*/ 748 w 1395"/>
                <a:gd name="T77" fmla="*/ 609 h 1394"/>
                <a:gd name="T78" fmla="*/ 737 w 1395"/>
                <a:gd name="T79" fmla="*/ 324 h 1394"/>
                <a:gd name="T80" fmla="*/ 698 w 1395"/>
                <a:gd name="T81" fmla="*/ 286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5" h="1394">
                  <a:moveTo>
                    <a:pt x="698" y="0"/>
                  </a:moveTo>
                  <a:cubicBezTo>
                    <a:pt x="313" y="0"/>
                    <a:pt x="0" y="312"/>
                    <a:pt x="0" y="697"/>
                  </a:cubicBezTo>
                  <a:cubicBezTo>
                    <a:pt x="0" y="1081"/>
                    <a:pt x="313" y="1394"/>
                    <a:pt x="698" y="1394"/>
                  </a:cubicBezTo>
                  <a:cubicBezTo>
                    <a:pt x="1082" y="1394"/>
                    <a:pt x="1395" y="1081"/>
                    <a:pt x="1395" y="697"/>
                  </a:cubicBezTo>
                  <a:cubicBezTo>
                    <a:pt x="1395" y="312"/>
                    <a:pt x="1082" y="0"/>
                    <a:pt x="698" y="0"/>
                  </a:cubicBezTo>
                  <a:close/>
                  <a:moveTo>
                    <a:pt x="642" y="154"/>
                  </a:moveTo>
                  <a:lnTo>
                    <a:pt x="648" y="154"/>
                  </a:lnTo>
                  <a:lnTo>
                    <a:pt x="648" y="181"/>
                  </a:lnTo>
                  <a:cubicBezTo>
                    <a:pt x="648" y="206"/>
                    <a:pt x="671" y="230"/>
                    <a:pt x="698" y="230"/>
                  </a:cubicBezTo>
                  <a:cubicBezTo>
                    <a:pt x="723" y="230"/>
                    <a:pt x="747" y="206"/>
                    <a:pt x="747" y="181"/>
                  </a:cubicBezTo>
                  <a:lnTo>
                    <a:pt x="747" y="154"/>
                  </a:lnTo>
                  <a:cubicBezTo>
                    <a:pt x="1010" y="177"/>
                    <a:pt x="1217" y="384"/>
                    <a:pt x="1240" y="648"/>
                  </a:cubicBezTo>
                  <a:lnTo>
                    <a:pt x="1213" y="648"/>
                  </a:lnTo>
                  <a:cubicBezTo>
                    <a:pt x="1211" y="646"/>
                    <a:pt x="1210" y="646"/>
                    <a:pt x="1208" y="648"/>
                  </a:cubicBezTo>
                  <a:cubicBezTo>
                    <a:pt x="1183" y="648"/>
                    <a:pt x="1159" y="674"/>
                    <a:pt x="1161" y="699"/>
                  </a:cubicBezTo>
                  <a:cubicBezTo>
                    <a:pt x="1162" y="725"/>
                    <a:pt x="1188" y="746"/>
                    <a:pt x="1213" y="746"/>
                  </a:cubicBezTo>
                  <a:lnTo>
                    <a:pt x="1240" y="746"/>
                  </a:lnTo>
                  <a:cubicBezTo>
                    <a:pt x="1217" y="1008"/>
                    <a:pt x="1010" y="1215"/>
                    <a:pt x="747" y="1238"/>
                  </a:cubicBezTo>
                  <a:lnTo>
                    <a:pt x="747" y="1211"/>
                  </a:lnTo>
                  <a:cubicBezTo>
                    <a:pt x="749" y="1184"/>
                    <a:pt x="721" y="1159"/>
                    <a:pt x="692" y="1163"/>
                  </a:cubicBezTo>
                  <a:cubicBezTo>
                    <a:pt x="669" y="1165"/>
                    <a:pt x="648" y="1188"/>
                    <a:pt x="648" y="1211"/>
                  </a:cubicBezTo>
                  <a:lnTo>
                    <a:pt x="648" y="1238"/>
                  </a:lnTo>
                  <a:cubicBezTo>
                    <a:pt x="388" y="1214"/>
                    <a:pt x="178" y="1008"/>
                    <a:pt x="155" y="746"/>
                  </a:cubicBezTo>
                  <a:lnTo>
                    <a:pt x="182" y="746"/>
                  </a:lnTo>
                  <a:cubicBezTo>
                    <a:pt x="207" y="746"/>
                    <a:pt x="231" y="724"/>
                    <a:pt x="231" y="697"/>
                  </a:cubicBezTo>
                  <a:cubicBezTo>
                    <a:pt x="231" y="672"/>
                    <a:pt x="207" y="648"/>
                    <a:pt x="182" y="648"/>
                  </a:cubicBezTo>
                  <a:lnTo>
                    <a:pt x="155" y="648"/>
                  </a:lnTo>
                  <a:cubicBezTo>
                    <a:pt x="178" y="389"/>
                    <a:pt x="383" y="179"/>
                    <a:pt x="642" y="154"/>
                  </a:cubicBezTo>
                  <a:close/>
                  <a:moveTo>
                    <a:pt x="698" y="286"/>
                  </a:moveTo>
                  <a:cubicBezTo>
                    <a:pt x="671" y="286"/>
                    <a:pt x="659" y="310"/>
                    <a:pt x="659" y="324"/>
                  </a:cubicBezTo>
                  <a:lnTo>
                    <a:pt x="643" y="610"/>
                  </a:lnTo>
                  <a:cubicBezTo>
                    <a:pt x="614" y="628"/>
                    <a:pt x="594" y="661"/>
                    <a:pt x="594" y="697"/>
                  </a:cubicBezTo>
                  <a:cubicBezTo>
                    <a:pt x="594" y="755"/>
                    <a:pt x="640" y="800"/>
                    <a:pt x="698" y="800"/>
                  </a:cubicBezTo>
                  <a:cubicBezTo>
                    <a:pt x="701" y="800"/>
                    <a:pt x="704" y="801"/>
                    <a:pt x="708" y="800"/>
                  </a:cubicBezTo>
                  <a:lnTo>
                    <a:pt x="937" y="1006"/>
                  </a:lnTo>
                  <a:cubicBezTo>
                    <a:pt x="948" y="1015"/>
                    <a:pt x="974" y="1024"/>
                    <a:pt x="999" y="999"/>
                  </a:cubicBezTo>
                  <a:cubicBezTo>
                    <a:pt x="1024" y="974"/>
                    <a:pt x="1018" y="944"/>
                    <a:pt x="1008" y="934"/>
                  </a:cubicBezTo>
                  <a:lnTo>
                    <a:pt x="799" y="697"/>
                  </a:lnTo>
                  <a:cubicBezTo>
                    <a:pt x="799" y="659"/>
                    <a:pt x="779" y="626"/>
                    <a:pt x="748" y="609"/>
                  </a:cubicBezTo>
                  <a:lnTo>
                    <a:pt x="737" y="324"/>
                  </a:lnTo>
                  <a:cubicBezTo>
                    <a:pt x="735" y="310"/>
                    <a:pt x="724" y="286"/>
                    <a:pt x="698" y="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EFEEF0-1B6E-1CE6-1C63-5B9681BC2DE2}"/>
                </a:ext>
              </a:extLst>
            </p:cNvPr>
            <p:cNvSpPr txBox="1"/>
            <p:nvPr/>
          </p:nvSpPr>
          <p:spPr>
            <a:xfrm>
              <a:off x="1632450" y="291160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출퇴근 체크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E0F187-671B-A31E-DAEA-8164E77ACD6B}"/>
              </a:ext>
            </a:extLst>
          </p:cNvPr>
          <p:cNvGrpSpPr/>
          <p:nvPr/>
        </p:nvGrpSpPr>
        <p:grpSpPr>
          <a:xfrm>
            <a:off x="1384255" y="3659182"/>
            <a:ext cx="945822" cy="252249"/>
            <a:chOff x="1384255" y="3307681"/>
            <a:chExt cx="945822" cy="252249"/>
          </a:xfrm>
        </p:grpSpPr>
        <p:sp>
          <p:nvSpPr>
            <p:cNvPr id="50" name="Edit">
              <a:extLst>
                <a:ext uri="{FF2B5EF4-FFF2-40B4-BE49-F238E27FC236}">
                  <a16:creationId xmlns:a16="http://schemas.microsoft.com/office/drawing/2014/main" id="{03E14E8F-A427-F176-5E2E-589EB66D0C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84255" y="3317042"/>
              <a:ext cx="245270" cy="242888"/>
            </a:xfrm>
            <a:custGeom>
              <a:avLst/>
              <a:gdLst>
                <a:gd name="T0" fmla="*/ 1095 w 1414"/>
                <a:gd name="T1" fmla="*/ 0 h 1400"/>
                <a:gd name="T2" fmla="*/ 1005 w 1414"/>
                <a:gd name="T3" fmla="*/ 36 h 1400"/>
                <a:gd name="T4" fmla="*/ 951 w 1414"/>
                <a:gd name="T5" fmla="*/ 92 h 1400"/>
                <a:gd name="T6" fmla="*/ 1309 w 1414"/>
                <a:gd name="T7" fmla="*/ 451 h 1400"/>
                <a:gd name="T8" fmla="*/ 1365 w 1414"/>
                <a:gd name="T9" fmla="*/ 395 h 1400"/>
                <a:gd name="T10" fmla="*/ 1363 w 1414"/>
                <a:gd name="T11" fmla="*/ 217 h 1400"/>
                <a:gd name="T12" fmla="*/ 1183 w 1414"/>
                <a:gd name="T13" fmla="*/ 37 h 1400"/>
                <a:gd name="T14" fmla="*/ 1095 w 1414"/>
                <a:gd name="T15" fmla="*/ 0 h 1400"/>
                <a:gd name="T16" fmla="*/ 890 w 1414"/>
                <a:gd name="T17" fmla="*/ 141 h 1400"/>
                <a:gd name="T18" fmla="*/ 805 w 1414"/>
                <a:gd name="T19" fmla="*/ 222 h 1400"/>
                <a:gd name="T20" fmla="*/ 1180 w 1414"/>
                <a:gd name="T21" fmla="*/ 595 h 1400"/>
                <a:gd name="T22" fmla="*/ 1265 w 1414"/>
                <a:gd name="T23" fmla="*/ 516 h 1400"/>
                <a:gd name="T24" fmla="*/ 890 w 1414"/>
                <a:gd name="T25" fmla="*/ 141 h 1400"/>
                <a:gd name="T26" fmla="*/ 751 w 1414"/>
                <a:gd name="T27" fmla="*/ 282 h 1400"/>
                <a:gd name="T28" fmla="*/ 166 w 1414"/>
                <a:gd name="T29" fmla="*/ 863 h 1400"/>
                <a:gd name="T30" fmla="*/ 164 w 1414"/>
                <a:gd name="T31" fmla="*/ 863 h 1400"/>
                <a:gd name="T32" fmla="*/ 137 w 1414"/>
                <a:gd name="T33" fmla="*/ 897 h 1400"/>
                <a:gd name="T34" fmla="*/ 11 w 1414"/>
                <a:gd name="T35" fmla="*/ 1323 h 1400"/>
                <a:gd name="T36" fmla="*/ 77 w 1414"/>
                <a:gd name="T37" fmla="*/ 1389 h 1400"/>
                <a:gd name="T38" fmla="*/ 503 w 1414"/>
                <a:gd name="T39" fmla="*/ 1264 h 1400"/>
                <a:gd name="T40" fmla="*/ 544 w 1414"/>
                <a:gd name="T41" fmla="*/ 1233 h 1400"/>
                <a:gd name="T42" fmla="*/ 544 w 1414"/>
                <a:gd name="T43" fmla="*/ 1232 h 1400"/>
                <a:gd name="T44" fmla="*/ 1126 w 1414"/>
                <a:gd name="T45" fmla="*/ 655 h 1400"/>
                <a:gd name="T46" fmla="*/ 1046 w 1414"/>
                <a:gd name="T47" fmla="*/ 577 h 1400"/>
                <a:gd name="T48" fmla="*/ 451 w 1414"/>
                <a:gd name="T49" fmla="*/ 1170 h 1400"/>
                <a:gd name="T50" fmla="*/ 210 w 1414"/>
                <a:gd name="T51" fmla="*/ 1240 h 1400"/>
                <a:gd name="T52" fmla="*/ 161 w 1414"/>
                <a:gd name="T53" fmla="*/ 1189 h 1400"/>
                <a:gd name="T54" fmla="*/ 234 w 1414"/>
                <a:gd name="T55" fmla="*/ 940 h 1400"/>
                <a:gd name="T56" fmla="*/ 822 w 1414"/>
                <a:gd name="T57" fmla="*/ 353 h 1400"/>
                <a:gd name="T58" fmla="*/ 751 w 1414"/>
                <a:gd name="T59" fmla="*/ 282 h 1400"/>
                <a:gd name="T60" fmla="*/ 881 w 1414"/>
                <a:gd name="T61" fmla="*/ 412 h 1400"/>
                <a:gd name="T62" fmla="*/ 284 w 1414"/>
                <a:gd name="T63" fmla="*/ 1009 h 1400"/>
                <a:gd name="T64" fmla="*/ 371 w 1414"/>
                <a:gd name="T65" fmla="*/ 1028 h 1400"/>
                <a:gd name="T66" fmla="*/ 383 w 1414"/>
                <a:gd name="T67" fmla="*/ 1108 h 1400"/>
                <a:gd name="T68" fmla="*/ 980 w 1414"/>
                <a:gd name="T69" fmla="*/ 512 h 1400"/>
                <a:gd name="T70" fmla="*/ 881 w 1414"/>
                <a:gd name="T71" fmla="*/ 412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4" h="1400">
                  <a:moveTo>
                    <a:pt x="1095" y="0"/>
                  </a:moveTo>
                  <a:cubicBezTo>
                    <a:pt x="1063" y="0"/>
                    <a:pt x="1030" y="11"/>
                    <a:pt x="1005" y="36"/>
                  </a:cubicBezTo>
                  <a:lnTo>
                    <a:pt x="951" y="92"/>
                  </a:lnTo>
                  <a:lnTo>
                    <a:pt x="1309" y="451"/>
                  </a:lnTo>
                  <a:lnTo>
                    <a:pt x="1365" y="395"/>
                  </a:lnTo>
                  <a:cubicBezTo>
                    <a:pt x="1414" y="346"/>
                    <a:pt x="1413" y="267"/>
                    <a:pt x="1363" y="217"/>
                  </a:cubicBezTo>
                  <a:lnTo>
                    <a:pt x="1183" y="37"/>
                  </a:lnTo>
                  <a:cubicBezTo>
                    <a:pt x="1159" y="13"/>
                    <a:pt x="1127" y="0"/>
                    <a:pt x="1095" y="0"/>
                  </a:cubicBezTo>
                  <a:close/>
                  <a:moveTo>
                    <a:pt x="890" y="141"/>
                  </a:moveTo>
                  <a:lnTo>
                    <a:pt x="805" y="222"/>
                  </a:lnTo>
                  <a:lnTo>
                    <a:pt x="1180" y="595"/>
                  </a:lnTo>
                  <a:lnTo>
                    <a:pt x="1265" y="516"/>
                  </a:lnTo>
                  <a:lnTo>
                    <a:pt x="890" y="141"/>
                  </a:lnTo>
                  <a:close/>
                  <a:moveTo>
                    <a:pt x="751" y="282"/>
                  </a:moveTo>
                  <a:lnTo>
                    <a:pt x="166" y="863"/>
                  </a:lnTo>
                  <a:lnTo>
                    <a:pt x="164" y="863"/>
                  </a:lnTo>
                  <a:cubicBezTo>
                    <a:pt x="151" y="870"/>
                    <a:pt x="141" y="883"/>
                    <a:pt x="137" y="897"/>
                  </a:cubicBezTo>
                  <a:lnTo>
                    <a:pt x="11" y="1323"/>
                  </a:lnTo>
                  <a:cubicBezTo>
                    <a:pt x="0" y="1360"/>
                    <a:pt x="41" y="1400"/>
                    <a:pt x="77" y="1389"/>
                  </a:cubicBezTo>
                  <a:lnTo>
                    <a:pt x="503" y="1264"/>
                  </a:lnTo>
                  <a:cubicBezTo>
                    <a:pt x="521" y="1261"/>
                    <a:pt x="537" y="1249"/>
                    <a:pt x="544" y="1233"/>
                  </a:cubicBezTo>
                  <a:cubicBezTo>
                    <a:pt x="544" y="1233"/>
                    <a:pt x="544" y="1232"/>
                    <a:pt x="544" y="1232"/>
                  </a:cubicBezTo>
                  <a:lnTo>
                    <a:pt x="1126" y="655"/>
                  </a:lnTo>
                  <a:lnTo>
                    <a:pt x="1046" y="577"/>
                  </a:lnTo>
                  <a:lnTo>
                    <a:pt x="451" y="1170"/>
                  </a:lnTo>
                  <a:lnTo>
                    <a:pt x="210" y="1240"/>
                  </a:lnTo>
                  <a:lnTo>
                    <a:pt x="161" y="1189"/>
                  </a:lnTo>
                  <a:lnTo>
                    <a:pt x="234" y="940"/>
                  </a:lnTo>
                  <a:lnTo>
                    <a:pt x="822" y="353"/>
                  </a:lnTo>
                  <a:lnTo>
                    <a:pt x="751" y="282"/>
                  </a:lnTo>
                  <a:close/>
                  <a:moveTo>
                    <a:pt x="881" y="412"/>
                  </a:moveTo>
                  <a:lnTo>
                    <a:pt x="284" y="1009"/>
                  </a:lnTo>
                  <a:lnTo>
                    <a:pt x="371" y="1028"/>
                  </a:lnTo>
                  <a:lnTo>
                    <a:pt x="383" y="1108"/>
                  </a:lnTo>
                  <a:lnTo>
                    <a:pt x="980" y="512"/>
                  </a:lnTo>
                  <a:lnTo>
                    <a:pt x="881" y="4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5CE11D-6FF9-17ED-69C9-88BDE1B1BC95}"/>
                </a:ext>
              </a:extLst>
            </p:cNvPr>
            <p:cNvSpPr txBox="1"/>
            <p:nvPr/>
          </p:nvSpPr>
          <p:spPr>
            <a:xfrm>
              <a:off x="1632450" y="330768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업무보고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AA4369-8F06-8044-2050-7635F1F86305}"/>
              </a:ext>
            </a:extLst>
          </p:cNvPr>
          <p:cNvGrpSpPr/>
          <p:nvPr/>
        </p:nvGrpSpPr>
        <p:grpSpPr>
          <a:xfrm>
            <a:off x="1385446" y="4190660"/>
            <a:ext cx="1117755" cy="252249"/>
            <a:chOff x="1385446" y="3693379"/>
            <a:chExt cx="1117755" cy="252249"/>
          </a:xfrm>
        </p:grpSpPr>
        <p:sp>
          <p:nvSpPr>
            <p:cNvPr id="53" name="Today">
              <a:extLst>
                <a:ext uri="{FF2B5EF4-FFF2-40B4-BE49-F238E27FC236}">
                  <a16:creationId xmlns:a16="http://schemas.microsoft.com/office/drawing/2014/main" id="{8582027B-FF3A-6720-9CDB-0ABD1C1845F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85446" y="3702740"/>
              <a:ext cx="242888" cy="242888"/>
            </a:xfrm>
            <a:custGeom>
              <a:avLst/>
              <a:gdLst>
                <a:gd name="T0" fmla="*/ 380 w 1411"/>
                <a:gd name="T1" fmla="*/ 0 h 1412"/>
                <a:gd name="T2" fmla="*/ 326 w 1411"/>
                <a:gd name="T3" fmla="*/ 55 h 1412"/>
                <a:gd name="T4" fmla="*/ 326 w 1411"/>
                <a:gd name="T5" fmla="*/ 217 h 1412"/>
                <a:gd name="T6" fmla="*/ 380 w 1411"/>
                <a:gd name="T7" fmla="*/ 272 h 1412"/>
                <a:gd name="T8" fmla="*/ 434 w 1411"/>
                <a:gd name="T9" fmla="*/ 217 h 1412"/>
                <a:gd name="T10" fmla="*/ 434 w 1411"/>
                <a:gd name="T11" fmla="*/ 55 h 1412"/>
                <a:gd name="T12" fmla="*/ 380 w 1411"/>
                <a:gd name="T13" fmla="*/ 0 h 1412"/>
                <a:gd name="T14" fmla="*/ 1031 w 1411"/>
                <a:gd name="T15" fmla="*/ 0 h 1412"/>
                <a:gd name="T16" fmla="*/ 977 w 1411"/>
                <a:gd name="T17" fmla="*/ 55 h 1412"/>
                <a:gd name="T18" fmla="*/ 977 w 1411"/>
                <a:gd name="T19" fmla="*/ 217 h 1412"/>
                <a:gd name="T20" fmla="*/ 1031 w 1411"/>
                <a:gd name="T21" fmla="*/ 272 h 1412"/>
                <a:gd name="T22" fmla="*/ 1086 w 1411"/>
                <a:gd name="T23" fmla="*/ 217 h 1412"/>
                <a:gd name="T24" fmla="*/ 1086 w 1411"/>
                <a:gd name="T25" fmla="*/ 55 h 1412"/>
                <a:gd name="T26" fmla="*/ 1031 w 1411"/>
                <a:gd name="T27" fmla="*/ 0 h 1412"/>
                <a:gd name="T28" fmla="*/ 163 w 1411"/>
                <a:gd name="T29" fmla="*/ 109 h 1412"/>
                <a:gd name="T30" fmla="*/ 0 w 1411"/>
                <a:gd name="T31" fmla="*/ 272 h 1412"/>
                <a:gd name="T32" fmla="*/ 0 w 1411"/>
                <a:gd name="T33" fmla="*/ 1249 h 1412"/>
                <a:gd name="T34" fmla="*/ 163 w 1411"/>
                <a:gd name="T35" fmla="*/ 1412 h 1412"/>
                <a:gd name="T36" fmla="*/ 1248 w 1411"/>
                <a:gd name="T37" fmla="*/ 1412 h 1412"/>
                <a:gd name="T38" fmla="*/ 1411 w 1411"/>
                <a:gd name="T39" fmla="*/ 1249 h 1412"/>
                <a:gd name="T40" fmla="*/ 1411 w 1411"/>
                <a:gd name="T41" fmla="*/ 272 h 1412"/>
                <a:gd name="T42" fmla="*/ 1248 w 1411"/>
                <a:gd name="T43" fmla="*/ 109 h 1412"/>
                <a:gd name="T44" fmla="*/ 1140 w 1411"/>
                <a:gd name="T45" fmla="*/ 109 h 1412"/>
                <a:gd name="T46" fmla="*/ 1140 w 1411"/>
                <a:gd name="T47" fmla="*/ 217 h 1412"/>
                <a:gd name="T48" fmla="*/ 1031 w 1411"/>
                <a:gd name="T49" fmla="*/ 326 h 1412"/>
                <a:gd name="T50" fmla="*/ 923 w 1411"/>
                <a:gd name="T51" fmla="*/ 217 h 1412"/>
                <a:gd name="T52" fmla="*/ 923 w 1411"/>
                <a:gd name="T53" fmla="*/ 109 h 1412"/>
                <a:gd name="T54" fmla="*/ 489 w 1411"/>
                <a:gd name="T55" fmla="*/ 109 h 1412"/>
                <a:gd name="T56" fmla="*/ 489 w 1411"/>
                <a:gd name="T57" fmla="*/ 217 h 1412"/>
                <a:gd name="T58" fmla="*/ 380 w 1411"/>
                <a:gd name="T59" fmla="*/ 326 h 1412"/>
                <a:gd name="T60" fmla="*/ 271 w 1411"/>
                <a:gd name="T61" fmla="*/ 217 h 1412"/>
                <a:gd name="T62" fmla="*/ 271 w 1411"/>
                <a:gd name="T63" fmla="*/ 109 h 1412"/>
                <a:gd name="T64" fmla="*/ 163 w 1411"/>
                <a:gd name="T65" fmla="*/ 109 h 1412"/>
                <a:gd name="T66" fmla="*/ 109 w 1411"/>
                <a:gd name="T67" fmla="*/ 489 h 1412"/>
                <a:gd name="T68" fmla="*/ 1303 w 1411"/>
                <a:gd name="T69" fmla="*/ 489 h 1412"/>
                <a:gd name="T70" fmla="*/ 1303 w 1411"/>
                <a:gd name="T71" fmla="*/ 1249 h 1412"/>
                <a:gd name="T72" fmla="*/ 1248 w 1411"/>
                <a:gd name="T73" fmla="*/ 1303 h 1412"/>
                <a:gd name="T74" fmla="*/ 163 w 1411"/>
                <a:gd name="T75" fmla="*/ 1303 h 1412"/>
                <a:gd name="T76" fmla="*/ 109 w 1411"/>
                <a:gd name="T77" fmla="*/ 1249 h 1412"/>
                <a:gd name="T78" fmla="*/ 109 w 1411"/>
                <a:gd name="T79" fmla="*/ 489 h 1412"/>
                <a:gd name="T80" fmla="*/ 918 w 1411"/>
                <a:gd name="T81" fmla="*/ 604 h 1412"/>
                <a:gd name="T82" fmla="*/ 901 w 1411"/>
                <a:gd name="T83" fmla="*/ 619 h 1412"/>
                <a:gd name="T84" fmla="*/ 634 w 1411"/>
                <a:gd name="T85" fmla="*/ 1016 h 1412"/>
                <a:gd name="T86" fmla="*/ 509 w 1411"/>
                <a:gd name="T87" fmla="*/ 891 h 1412"/>
                <a:gd name="T88" fmla="*/ 461 w 1411"/>
                <a:gd name="T89" fmla="*/ 891 h 1412"/>
                <a:gd name="T90" fmla="*/ 412 w 1411"/>
                <a:gd name="T91" fmla="*/ 940 h 1412"/>
                <a:gd name="T92" fmla="*/ 412 w 1411"/>
                <a:gd name="T93" fmla="*/ 989 h 1412"/>
                <a:gd name="T94" fmla="*/ 602 w 1411"/>
                <a:gd name="T95" fmla="*/ 1179 h 1412"/>
                <a:gd name="T96" fmla="*/ 645 w 1411"/>
                <a:gd name="T97" fmla="*/ 1194 h 1412"/>
                <a:gd name="T98" fmla="*/ 684 w 1411"/>
                <a:gd name="T99" fmla="*/ 1174 h 1412"/>
                <a:gd name="T100" fmla="*/ 1004 w 1411"/>
                <a:gd name="T101" fmla="*/ 701 h 1412"/>
                <a:gd name="T102" fmla="*/ 997 w 1411"/>
                <a:gd name="T103" fmla="*/ 647 h 1412"/>
                <a:gd name="T104" fmla="*/ 943 w 1411"/>
                <a:gd name="T105" fmla="*/ 609 h 1412"/>
                <a:gd name="T106" fmla="*/ 918 w 1411"/>
                <a:gd name="T107" fmla="*/ 604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11" h="1412">
                  <a:moveTo>
                    <a:pt x="380" y="0"/>
                  </a:moveTo>
                  <a:cubicBezTo>
                    <a:pt x="347" y="0"/>
                    <a:pt x="326" y="22"/>
                    <a:pt x="326" y="55"/>
                  </a:cubicBezTo>
                  <a:lnTo>
                    <a:pt x="326" y="217"/>
                  </a:lnTo>
                  <a:cubicBezTo>
                    <a:pt x="326" y="250"/>
                    <a:pt x="347" y="272"/>
                    <a:pt x="380" y="272"/>
                  </a:cubicBezTo>
                  <a:cubicBezTo>
                    <a:pt x="413" y="272"/>
                    <a:pt x="434" y="250"/>
                    <a:pt x="434" y="217"/>
                  </a:cubicBezTo>
                  <a:lnTo>
                    <a:pt x="434" y="55"/>
                  </a:lnTo>
                  <a:cubicBezTo>
                    <a:pt x="434" y="22"/>
                    <a:pt x="413" y="0"/>
                    <a:pt x="380" y="0"/>
                  </a:cubicBezTo>
                  <a:close/>
                  <a:moveTo>
                    <a:pt x="1031" y="0"/>
                  </a:moveTo>
                  <a:cubicBezTo>
                    <a:pt x="999" y="0"/>
                    <a:pt x="977" y="22"/>
                    <a:pt x="977" y="55"/>
                  </a:cubicBezTo>
                  <a:lnTo>
                    <a:pt x="977" y="217"/>
                  </a:lnTo>
                  <a:cubicBezTo>
                    <a:pt x="977" y="250"/>
                    <a:pt x="999" y="272"/>
                    <a:pt x="1031" y="272"/>
                  </a:cubicBezTo>
                  <a:cubicBezTo>
                    <a:pt x="1064" y="272"/>
                    <a:pt x="1086" y="250"/>
                    <a:pt x="1086" y="217"/>
                  </a:cubicBezTo>
                  <a:lnTo>
                    <a:pt x="1086" y="55"/>
                  </a:lnTo>
                  <a:cubicBezTo>
                    <a:pt x="1086" y="22"/>
                    <a:pt x="1064" y="0"/>
                    <a:pt x="1031" y="0"/>
                  </a:cubicBezTo>
                  <a:close/>
                  <a:moveTo>
                    <a:pt x="163" y="109"/>
                  </a:moveTo>
                  <a:cubicBezTo>
                    <a:pt x="71" y="109"/>
                    <a:pt x="0" y="180"/>
                    <a:pt x="0" y="272"/>
                  </a:cubicBezTo>
                  <a:lnTo>
                    <a:pt x="0" y="1249"/>
                  </a:lnTo>
                  <a:cubicBezTo>
                    <a:pt x="0" y="1341"/>
                    <a:pt x="71" y="1412"/>
                    <a:pt x="163" y="1412"/>
                  </a:cubicBezTo>
                  <a:lnTo>
                    <a:pt x="1248" y="1412"/>
                  </a:lnTo>
                  <a:cubicBezTo>
                    <a:pt x="1341" y="1412"/>
                    <a:pt x="1411" y="1341"/>
                    <a:pt x="1411" y="1249"/>
                  </a:cubicBezTo>
                  <a:lnTo>
                    <a:pt x="1411" y="272"/>
                  </a:lnTo>
                  <a:cubicBezTo>
                    <a:pt x="1411" y="180"/>
                    <a:pt x="1341" y="109"/>
                    <a:pt x="1248" y="109"/>
                  </a:cubicBezTo>
                  <a:lnTo>
                    <a:pt x="1140" y="109"/>
                  </a:lnTo>
                  <a:lnTo>
                    <a:pt x="1140" y="217"/>
                  </a:lnTo>
                  <a:cubicBezTo>
                    <a:pt x="1140" y="277"/>
                    <a:pt x="1091" y="326"/>
                    <a:pt x="1031" y="326"/>
                  </a:cubicBezTo>
                  <a:cubicBezTo>
                    <a:pt x="972" y="326"/>
                    <a:pt x="923" y="277"/>
                    <a:pt x="923" y="217"/>
                  </a:cubicBezTo>
                  <a:lnTo>
                    <a:pt x="923" y="109"/>
                  </a:lnTo>
                  <a:lnTo>
                    <a:pt x="489" y="109"/>
                  </a:lnTo>
                  <a:lnTo>
                    <a:pt x="489" y="217"/>
                  </a:lnTo>
                  <a:cubicBezTo>
                    <a:pt x="489" y="277"/>
                    <a:pt x="440" y="326"/>
                    <a:pt x="380" y="326"/>
                  </a:cubicBezTo>
                  <a:cubicBezTo>
                    <a:pt x="320" y="326"/>
                    <a:pt x="271" y="277"/>
                    <a:pt x="271" y="217"/>
                  </a:cubicBezTo>
                  <a:lnTo>
                    <a:pt x="271" y="109"/>
                  </a:lnTo>
                  <a:lnTo>
                    <a:pt x="163" y="109"/>
                  </a:lnTo>
                  <a:close/>
                  <a:moveTo>
                    <a:pt x="109" y="489"/>
                  </a:moveTo>
                  <a:lnTo>
                    <a:pt x="1303" y="489"/>
                  </a:lnTo>
                  <a:lnTo>
                    <a:pt x="1303" y="1249"/>
                  </a:lnTo>
                  <a:cubicBezTo>
                    <a:pt x="1303" y="1281"/>
                    <a:pt x="1281" y="1303"/>
                    <a:pt x="1248" y="1303"/>
                  </a:cubicBezTo>
                  <a:lnTo>
                    <a:pt x="163" y="1303"/>
                  </a:lnTo>
                  <a:cubicBezTo>
                    <a:pt x="130" y="1303"/>
                    <a:pt x="109" y="1281"/>
                    <a:pt x="109" y="1249"/>
                  </a:cubicBezTo>
                  <a:lnTo>
                    <a:pt x="109" y="489"/>
                  </a:lnTo>
                  <a:close/>
                  <a:moveTo>
                    <a:pt x="918" y="604"/>
                  </a:moveTo>
                  <a:cubicBezTo>
                    <a:pt x="910" y="606"/>
                    <a:pt x="903" y="611"/>
                    <a:pt x="901" y="619"/>
                  </a:cubicBezTo>
                  <a:lnTo>
                    <a:pt x="634" y="1016"/>
                  </a:lnTo>
                  <a:lnTo>
                    <a:pt x="509" y="891"/>
                  </a:lnTo>
                  <a:cubicBezTo>
                    <a:pt x="498" y="880"/>
                    <a:pt x="478" y="880"/>
                    <a:pt x="461" y="891"/>
                  </a:cubicBezTo>
                  <a:lnTo>
                    <a:pt x="412" y="940"/>
                  </a:lnTo>
                  <a:cubicBezTo>
                    <a:pt x="401" y="951"/>
                    <a:pt x="401" y="973"/>
                    <a:pt x="412" y="989"/>
                  </a:cubicBezTo>
                  <a:lnTo>
                    <a:pt x="602" y="1179"/>
                  </a:lnTo>
                  <a:cubicBezTo>
                    <a:pt x="613" y="1190"/>
                    <a:pt x="628" y="1194"/>
                    <a:pt x="645" y="1194"/>
                  </a:cubicBezTo>
                  <a:cubicBezTo>
                    <a:pt x="661" y="1194"/>
                    <a:pt x="678" y="1185"/>
                    <a:pt x="684" y="1174"/>
                  </a:cubicBezTo>
                  <a:lnTo>
                    <a:pt x="1004" y="701"/>
                  </a:lnTo>
                  <a:cubicBezTo>
                    <a:pt x="1015" y="679"/>
                    <a:pt x="1008" y="657"/>
                    <a:pt x="997" y="647"/>
                  </a:cubicBezTo>
                  <a:lnTo>
                    <a:pt x="943" y="609"/>
                  </a:lnTo>
                  <a:cubicBezTo>
                    <a:pt x="935" y="604"/>
                    <a:pt x="926" y="602"/>
                    <a:pt x="918" y="6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BDC530-5328-6965-7B9E-E880CB9FADB2}"/>
                </a:ext>
              </a:extLst>
            </p:cNvPr>
            <p:cNvSpPr txBox="1"/>
            <p:nvPr/>
          </p:nvSpPr>
          <p:spPr>
            <a:xfrm>
              <a:off x="1632450" y="3693379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출퇴근 제출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03C961-BBCE-DA7C-973F-F874051CF906}"/>
              </a:ext>
            </a:extLst>
          </p:cNvPr>
          <p:cNvGrpSpPr/>
          <p:nvPr/>
        </p:nvGrpSpPr>
        <p:grpSpPr>
          <a:xfrm>
            <a:off x="1405687" y="4722138"/>
            <a:ext cx="924390" cy="252249"/>
            <a:chOff x="1405687" y="4203712"/>
            <a:chExt cx="924390" cy="252249"/>
          </a:xfrm>
        </p:grpSpPr>
        <p:sp>
          <p:nvSpPr>
            <p:cNvPr id="52" name="Exit">
              <a:extLst>
                <a:ext uri="{FF2B5EF4-FFF2-40B4-BE49-F238E27FC236}">
                  <a16:creationId xmlns:a16="http://schemas.microsoft.com/office/drawing/2014/main" id="{4F480E5C-5342-37D5-B8E5-D00BA1202D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05687" y="4213073"/>
              <a:ext cx="202407" cy="242888"/>
            </a:xfrm>
            <a:custGeom>
              <a:avLst/>
              <a:gdLst>
                <a:gd name="T0" fmla="*/ 163 w 1167"/>
                <a:gd name="T1" fmla="*/ 0 h 1411"/>
                <a:gd name="T2" fmla="*/ 0 w 1167"/>
                <a:gd name="T3" fmla="*/ 163 h 1411"/>
                <a:gd name="T4" fmla="*/ 0 w 1167"/>
                <a:gd name="T5" fmla="*/ 1248 h 1411"/>
                <a:gd name="T6" fmla="*/ 163 w 1167"/>
                <a:gd name="T7" fmla="*/ 1411 h 1411"/>
                <a:gd name="T8" fmla="*/ 923 w 1167"/>
                <a:gd name="T9" fmla="*/ 1411 h 1411"/>
                <a:gd name="T10" fmla="*/ 1085 w 1167"/>
                <a:gd name="T11" fmla="*/ 1248 h 1411"/>
                <a:gd name="T12" fmla="*/ 1085 w 1167"/>
                <a:gd name="T13" fmla="*/ 967 h 1411"/>
                <a:gd name="T14" fmla="*/ 977 w 1167"/>
                <a:gd name="T15" fmla="*/ 1062 h 1411"/>
                <a:gd name="T16" fmla="*/ 977 w 1167"/>
                <a:gd name="T17" fmla="*/ 1248 h 1411"/>
                <a:gd name="T18" fmla="*/ 923 w 1167"/>
                <a:gd name="T19" fmla="*/ 1303 h 1411"/>
                <a:gd name="T20" fmla="*/ 163 w 1167"/>
                <a:gd name="T21" fmla="*/ 1303 h 1411"/>
                <a:gd name="T22" fmla="*/ 109 w 1167"/>
                <a:gd name="T23" fmla="*/ 1248 h 1411"/>
                <a:gd name="T24" fmla="*/ 109 w 1167"/>
                <a:gd name="T25" fmla="*/ 163 h 1411"/>
                <a:gd name="T26" fmla="*/ 163 w 1167"/>
                <a:gd name="T27" fmla="*/ 109 h 1411"/>
                <a:gd name="T28" fmla="*/ 923 w 1167"/>
                <a:gd name="T29" fmla="*/ 109 h 1411"/>
                <a:gd name="T30" fmla="*/ 977 w 1167"/>
                <a:gd name="T31" fmla="*/ 163 h 1411"/>
                <a:gd name="T32" fmla="*/ 977 w 1167"/>
                <a:gd name="T33" fmla="*/ 351 h 1411"/>
                <a:gd name="T34" fmla="*/ 1085 w 1167"/>
                <a:gd name="T35" fmla="*/ 444 h 1411"/>
                <a:gd name="T36" fmla="*/ 1085 w 1167"/>
                <a:gd name="T37" fmla="*/ 163 h 1411"/>
                <a:gd name="T38" fmla="*/ 923 w 1167"/>
                <a:gd name="T39" fmla="*/ 0 h 1411"/>
                <a:gd name="T40" fmla="*/ 163 w 1167"/>
                <a:gd name="T41" fmla="*/ 0 h 1411"/>
                <a:gd name="T42" fmla="*/ 751 w 1167"/>
                <a:gd name="T43" fmla="*/ 351 h 1411"/>
                <a:gd name="T44" fmla="*/ 706 w 1167"/>
                <a:gd name="T45" fmla="*/ 405 h 1411"/>
                <a:gd name="T46" fmla="*/ 706 w 1167"/>
                <a:gd name="T47" fmla="*/ 543 h 1411"/>
                <a:gd name="T48" fmla="*/ 380 w 1167"/>
                <a:gd name="T49" fmla="*/ 543 h 1411"/>
                <a:gd name="T50" fmla="*/ 326 w 1167"/>
                <a:gd name="T51" fmla="*/ 597 h 1411"/>
                <a:gd name="T52" fmla="*/ 326 w 1167"/>
                <a:gd name="T53" fmla="*/ 814 h 1411"/>
                <a:gd name="T54" fmla="*/ 380 w 1167"/>
                <a:gd name="T55" fmla="*/ 869 h 1411"/>
                <a:gd name="T56" fmla="*/ 706 w 1167"/>
                <a:gd name="T57" fmla="*/ 869 h 1411"/>
                <a:gd name="T58" fmla="*/ 706 w 1167"/>
                <a:gd name="T59" fmla="*/ 1004 h 1411"/>
                <a:gd name="T60" fmla="*/ 760 w 1167"/>
                <a:gd name="T61" fmla="*/ 1058 h 1411"/>
                <a:gd name="T62" fmla="*/ 1167 w 1167"/>
                <a:gd name="T63" fmla="*/ 706 h 1411"/>
                <a:gd name="T64" fmla="*/ 760 w 1167"/>
                <a:gd name="T65" fmla="*/ 353 h 1411"/>
                <a:gd name="T66" fmla="*/ 751 w 1167"/>
                <a:gd name="T67" fmla="*/ 35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7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8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923" y="1411"/>
                  </a:lnTo>
                  <a:cubicBezTo>
                    <a:pt x="1013" y="1411"/>
                    <a:pt x="1085" y="1338"/>
                    <a:pt x="1085" y="1248"/>
                  </a:cubicBezTo>
                  <a:lnTo>
                    <a:pt x="1085" y="967"/>
                  </a:lnTo>
                  <a:lnTo>
                    <a:pt x="977" y="1062"/>
                  </a:lnTo>
                  <a:lnTo>
                    <a:pt x="977" y="1248"/>
                  </a:lnTo>
                  <a:cubicBezTo>
                    <a:pt x="977" y="1278"/>
                    <a:pt x="953" y="1303"/>
                    <a:pt x="923" y="1303"/>
                  </a:cubicBezTo>
                  <a:lnTo>
                    <a:pt x="163" y="1303"/>
                  </a:lnTo>
                  <a:cubicBezTo>
                    <a:pt x="133" y="1303"/>
                    <a:pt x="109" y="1278"/>
                    <a:pt x="109" y="1248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lnTo>
                    <a:pt x="923" y="109"/>
                  </a:lnTo>
                  <a:cubicBezTo>
                    <a:pt x="953" y="109"/>
                    <a:pt x="977" y="133"/>
                    <a:pt x="977" y="163"/>
                  </a:cubicBezTo>
                  <a:lnTo>
                    <a:pt x="977" y="351"/>
                  </a:lnTo>
                  <a:lnTo>
                    <a:pt x="1085" y="444"/>
                  </a:lnTo>
                  <a:lnTo>
                    <a:pt x="1085" y="163"/>
                  </a:lnTo>
                  <a:cubicBezTo>
                    <a:pt x="1085" y="73"/>
                    <a:pt x="1013" y="0"/>
                    <a:pt x="923" y="0"/>
                  </a:cubicBezTo>
                  <a:lnTo>
                    <a:pt x="163" y="0"/>
                  </a:lnTo>
                  <a:close/>
                  <a:moveTo>
                    <a:pt x="751" y="351"/>
                  </a:moveTo>
                  <a:cubicBezTo>
                    <a:pt x="736" y="349"/>
                    <a:pt x="706" y="351"/>
                    <a:pt x="706" y="405"/>
                  </a:cubicBezTo>
                  <a:lnTo>
                    <a:pt x="706" y="543"/>
                  </a:lnTo>
                  <a:lnTo>
                    <a:pt x="380" y="543"/>
                  </a:lnTo>
                  <a:cubicBezTo>
                    <a:pt x="350" y="543"/>
                    <a:pt x="326" y="567"/>
                    <a:pt x="326" y="597"/>
                  </a:cubicBezTo>
                  <a:lnTo>
                    <a:pt x="326" y="814"/>
                  </a:lnTo>
                  <a:cubicBezTo>
                    <a:pt x="326" y="844"/>
                    <a:pt x="350" y="869"/>
                    <a:pt x="380" y="869"/>
                  </a:cubicBezTo>
                  <a:lnTo>
                    <a:pt x="706" y="869"/>
                  </a:lnTo>
                  <a:lnTo>
                    <a:pt x="706" y="1004"/>
                  </a:lnTo>
                  <a:cubicBezTo>
                    <a:pt x="706" y="1074"/>
                    <a:pt x="760" y="1058"/>
                    <a:pt x="760" y="1058"/>
                  </a:cubicBezTo>
                  <a:lnTo>
                    <a:pt x="1167" y="706"/>
                  </a:lnTo>
                  <a:lnTo>
                    <a:pt x="760" y="353"/>
                  </a:lnTo>
                  <a:cubicBezTo>
                    <a:pt x="760" y="353"/>
                    <a:pt x="756" y="352"/>
                    <a:pt x="751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774D011-79B7-40B8-3D43-0B1977A50CD7}"/>
                </a:ext>
              </a:extLst>
            </p:cNvPr>
            <p:cNvSpPr txBox="1"/>
            <p:nvPr/>
          </p:nvSpPr>
          <p:spPr>
            <a:xfrm>
              <a:off x="1632450" y="420371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854940-B5A3-E05B-4E2D-091A77033FB8}"/>
              </a:ext>
            </a:extLst>
          </p:cNvPr>
          <p:cNvCxnSpPr>
            <a:cxnSpLocks/>
          </p:cNvCxnSpPr>
          <p:nvPr/>
        </p:nvCxnSpPr>
        <p:spPr>
          <a:xfrm>
            <a:off x="1423050" y="3524248"/>
            <a:ext cx="1232767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88687B-5FA5-6ED2-1586-40A27273B0E0}"/>
              </a:ext>
            </a:extLst>
          </p:cNvPr>
          <p:cNvCxnSpPr>
            <a:cxnSpLocks/>
          </p:cNvCxnSpPr>
          <p:nvPr/>
        </p:nvCxnSpPr>
        <p:spPr>
          <a:xfrm>
            <a:off x="1423050" y="4055726"/>
            <a:ext cx="1232767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7DA336B-2FB9-21BA-590E-B214705B9923}"/>
              </a:ext>
            </a:extLst>
          </p:cNvPr>
          <p:cNvCxnSpPr>
            <a:cxnSpLocks/>
          </p:cNvCxnSpPr>
          <p:nvPr/>
        </p:nvCxnSpPr>
        <p:spPr>
          <a:xfrm>
            <a:off x="1423050" y="4587204"/>
            <a:ext cx="1232767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187CDE7-84DB-3457-6139-C652351E199D}"/>
              </a:ext>
            </a:extLst>
          </p:cNvPr>
          <p:cNvCxnSpPr>
            <a:cxnSpLocks/>
          </p:cNvCxnSpPr>
          <p:nvPr/>
        </p:nvCxnSpPr>
        <p:spPr>
          <a:xfrm>
            <a:off x="1423050" y="5118681"/>
            <a:ext cx="1232767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elete">
            <a:extLst>
              <a:ext uri="{FF2B5EF4-FFF2-40B4-BE49-F238E27FC236}">
                <a16:creationId xmlns:a16="http://schemas.microsoft.com/office/drawing/2014/main" id="{DB995094-A5A5-B784-24E0-2C4F2EDC8C35}"/>
              </a:ext>
            </a:extLst>
          </p:cNvPr>
          <p:cNvSpPr>
            <a:spLocks noChangeAspect="1"/>
          </p:cNvSpPr>
          <p:nvPr/>
        </p:nvSpPr>
        <p:spPr bwMode="auto">
          <a:xfrm>
            <a:off x="1481662" y="1186153"/>
            <a:ext cx="151079" cy="151078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61A9B7-465B-3788-B03C-9408760B31EE}"/>
              </a:ext>
            </a:extLst>
          </p:cNvPr>
          <p:cNvGrpSpPr/>
          <p:nvPr/>
        </p:nvGrpSpPr>
        <p:grpSpPr>
          <a:xfrm>
            <a:off x="1566117" y="5439259"/>
            <a:ext cx="1021176" cy="230832"/>
            <a:chOff x="1575641" y="5365442"/>
            <a:chExt cx="1021176" cy="230832"/>
          </a:xfrm>
        </p:grpSpPr>
        <p:sp>
          <p:nvSpPr>
            <p:cNvPr id="75" name="Workstation">
              <a:extLst>
                <a:ext uri="{FF2B5EF4-FFF2-40B4-BE49-F238E27FC236}">
                  <a16:creationId xmlns:a16="http://schemas.microsoft.com/office/drawing/2014/main" id="{265B2BCC-5A4E-7E54-B216-19AEAD0C46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75641" y="5399896"/>
              <a:ext cx="161925" cy="161925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5F4FBB-266D-1ECD-8BC6-67502070887C}"/>
                </a:ext>
              </a:extLst>
            </p:cNvPr>
            <p:cNvSpPr txBox="1"/>
            <p:nvPr/>
          </p:nvSpPr>
          <p:spPr>
            <a:xfrm>
              <a:off x="1726066" y="5365442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PC </a:t>
              </a:r>
              <a:r>
                <a:rPr lang="ko-KR" altLang="en-US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버전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5" y="404665"/>
            <a:ext cx="1846539" cy="215444"/>
          </a:xfrm>
        </p:spPr>
        <p:txBody>
          <a:bodyPr/>
          <a:lstStyle/>
          <a:p>
            <a:r>
              <a:rPr lang="en-US" altLang="ko-KR" dirty="0"/>
              <a:t>MobileWorkReport01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59769" cy="215444"/>
          </a:xfrm>
        </p:spPr>
        <p:txBody>
          <a:bodyPr/>
          <a:lstStyle/>
          <a:p>
            <a:r>
              <a:rPr lang="en-US" altLang="ko-KR" dirty="0"/>
              <a:t>mwrp01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7180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 아이콘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사이드 메뉴 </a:t>
            </a:r>
            <a:r>
              <a:rPr lang="en-US" altLang="ko-KR" dirty="0"/>
              <a:t>&gt; </a:t>
            </a:r>
            <a:r>
              <a:rPr lang="ko-KR" altLang="en-US" dirty="0"/>
              <a:t>업무보고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DE72584-5033-CDB3-BC65-FBBDAD5029E9}"/>
              </a:ext>
            </a:extLst>
          </p:cNvPr>
          <p:cNvSpPr/>
          <p:nvPr/>
        </p:nvSpPr>
        <p:spPr>
          <a:xfrm>
            <a:off x="267259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A32530E-D524-5AD5-1FFF-23ADC1BA2E26}"/>
              </a:ext>
            </a:extLst>
          </p:cNvPr>
          <p:cNvSpPr/>
          <p:nvPr/>
        </p:nvSpPr>
        <p:spPr>
          <a:xfrm>
            <a:off x="3152554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00A721-3B54-145C-FEF4-E29C3BA0F62A}"/>
              </a:ext>
            </a:extLst>
          </p:cNvPr>
          <p:cNvGrpSpPr/>
          <p:nvPr/>
        </p:nvGrpSpPr>
        <p:grpSpPr>
          <a:xfrm>
            <a:off x="786090" y="1413261"/>
            <a:ext cx="1595243" cy="296960"/>
            <a:chOff x="1743689" y="1326187"/>
            <a:chExt cx="1595243" cy="29696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36EA1DC-2820-3414-1762-A6484760498F}"/>
                </a:ext>
              </a:extLst>
            </p:cNvPr>
            <p:cNvSpPr/>
            <p:nvPr/>
          </p:nvSpPr>
          <p:spPr bwMode="auto">
            <a:xfrm>
              <a:off x="1743689" y="1326187"/>
              <a:ext cx="1595243" cy="2969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80" name="Calendar">
              <a:extLst>
                <a:ext uri="{FF2B5EF4-FFF2-40B4-BE49-F238E27FC236}">
                  <a16:creationId xmlns:a16="http://schemas.microsoft.com/office/drawing/2014/main" id="{1A882EFE-B5B2-93A8-173E-8270D4B5A4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60046" y="1393705"/>
              <a:ext cx="163513" cy="161925"/>
            </a:xfrm>
            <a:custGeom>
              <a:avLst/>
              <a:gdLst>
                <a:gd name="T0" fmla="*/ 380 w 1411"/>
                <a:gd name="T1" fmla="*/ 0 h 1411"/>
                <a:gd name="T2" fmla="*/ 326 w 1411"/>
                <a:gd name="T3" fmla="*/ 54 h 1411"/>
                <a:gd name="T4" fmla="*/ 326 w 1411"/>
                <a:gd name="T5" fmla="*/ 217 h 1411"/>
                <a:gd name="T6" fmla="*/ 380 w 1411"/>
                <a:gd name="T7" fmla="*/ 271 h 1411"/>
                <a:gd name="T8" fmla="*/ 434 w 1411"/>
                <a:gd name="T9" fmla="*/ 217 h 1411"/>
                <a:gd name="T10" fmla="*/ 434 w 1411"/>
                <a:gd name="T11" fmla="*/ 54 h 1411"/>
                <a:gd name="T12" fmla="*/ 380 w 1411"/>
                <a:gd name="T13" fmla="*/ 0 h 1411"/>
                <a:gd name="T14" fmla="*/ 1031 w 1411"/>
                <a:gd name="T15" fmla="*/ 0 h 1411"/>
                <a:gd name="T16" fmla="*/ 977 w 1411"/>
                <a:gd name="T17" fmla="*/ 54 h 1411"/>
                <a:gd name="T18" fmla="*/ 977 w 1411"/>
                <a:gd name="T19" fmla="*/ 217 h 1411"/>
                <a:gd name="T20" fmla="*/ 1031 w 1411"/>
                <a:gd name="T21" fmla="*/ 271 h 1411"/>
                <a:gd name="T22" fmla="*/ 1085 w 1411"/>
                <a:gd name="T23" fmla="*/ 217 h 1411"/>
                <a:gd name="T24" fmla="*/ 1085 w 1411"/>
                <a:gd name="T25" fmla="*/ 54 h 1411"/>
                <a:gd name="T26" fmla="*/ 1031 w 1411"/>
                <a:gd name="T27" fmla="*/ 0 h 1411"/>
                <a:gd name="T28" fmla="*/ 163 w 1411"/>
                <a:gd name="T29" fmla="*/ 108 h 1411"/>
                <a:gd name="T30" fmla="*/ 0 w 1411"/>
                <a:gd name="T31" fmla="*/ 271 h 1411"/>
                <a:gd name="T32" fmla="*/ 0 w 1411"/>
                <a:gd name="T33" fmla="*/ 1248 h 1411"/>
                <a:gd name="T34" fmla="*/ 163 w 1411"/>
                <a:gd name="T35" fmla="*/ 1411 h 1411"/>
                <a:gd name="T36" fmla="*/ 1248 w 1411"/>
                <a:gd name="T37" fmla="*/ 1411 h 1411"/>
                <a:gd name="T38" fmla="*/ 1411 w 1411"/>
                <a:gd name="T39" fmla="*/ 1248 h 1411"/>
                <a:gd name="T40" fmla="*/ 1411 w 1411"/>
                <a:gd name="T41" fmla="*/ 271 h 1411"/>
                <a:gd name="T42" fmla="*/ 1248 w 1411"/>
                <a:gd name="T43" fmla="*/ 108 h 1411"/>
                <a:gd name="T44" fmla="*/ 1140 w 1411"/>
                <a:gd name="T45" fmla="*/ 108 h 1411"/>
                <a:gd name="T46" fmla="*/ 1140 w 1411"/>
                <a:gd name="T47" fmla="*/ 217 h 1411"/>
                <a:gd name="T48" fmla="*/ 1031 w 1411"/>
                <a:gd name="T49" fmla="*/ 326 h 1411"/>
                <a:gd name="T50" fmla="*/ 923 w 1411"/>
                <a:gd name="T51" fmla="*/ 217 h 1411"/>
                <a:gd name="T52" fmla="*/ 923 w 1411"/>
                <a:gd name="T53" fmla="*/ 108 h 1411"/>
                <a:gd name="T54" fmla="*/ 488 w 1411"/>
                <a:gd name="T55" fmla="*/ 108 h 1411"/>
                <a:gd name="T56" fmla="*/ 488 w 1411"/>
                <a:gd name="T57" fmla="*/ 217 h 1411"/>
                <a:gd name="T58" fmla="*/ 380 w 1411"/>
                <a:gd name="T59" fmla="*/ 326 h 1411"/>
                <a:gd name="T60" fmla="*/ 271 w 1411"/>
                <a:gd name="T61" fmla="*/ 217 h 1411"/>
                <a:gd name="T62" fmla="*/ 271 w 1411"/>
                <a:gd name="T63" fmla="*/ 108 h 1411"/>
                <a:gd name="T64" fmla="*/ 163 w 1411"/>
                <a:gd name="T65" fmla="*/ 108 h 1411"/>
                <a:gd name="T66" fmla="*/ 108 w 1411"/>
                <a:gd name="T67" fmla="*/ 488 h 1411"/>
                <a:gd name="T68" fmla="*/ 1302 w 1411"/>
                <a:gd name="T69" fmla="*/ 488 h 1411"/>
                <a:gd name="T70" fmla="*/ 1302 w 1411"/>
                <a:gd name="T71" fmla="*/ 1248 h 1411"/>
                <a:gd name="T72" fmla="*/ 1248 w 1411"/>
                <a:gd name="T73" fmla="*/ 1302 h 1411"/>
                <a:gd name="T74" fmla="*/ 163 w 1411"/>
                <a:gd name="T75" fmla="*/ 1302 h 1411"/>
                <a:gd name="T76" fmla="*/ 108 w 1411"/>
                <a:gd name="T77" fmla="*/ 1248 h 1411"/>
                <a:gd name="T78" fmla="*/ 108 w 1411"/>
                <a:gd name="T79" fmla="*/ 488 h 1411"/>
                <a:gd name="T80" fmla="*/ 488 w 1411"/>
                <a:gd name="T81" fmla="*/ 651 h 1411"/>
                <a:gd name="T82" fmla="*/ 488 w 1411"/>
                <a:gd name="T83" fmla="*/ 777 h 1411"/>
                <a:gd name="T84" fmla="*/ 750 w 1411"/>
                <a:gd name="T85" fmla="*/ 777 h 1411"/>
                <a:gd name="T86" fmla="*/ 544 w 1411"/>
                <a:gd name="T87" fmla="*/ 1194 h 1411"/>
                <a:gd name="T88" fmla="*/ 733 w 1411"/>
                <a:gd name="T89" fmla="*/ 1194 h 1411"/>
                <a:gd name="T90" fmla="*/ 921 w 1411"/>
                <a:gd name="T91" fmla="*/ 736 h 1411"/>
                <a:gd name="T92" fmla="*/ 921 w 1411"/>
                <a:gd name="T93" fmla="*/ 651 h 1411"/>
                <a:gd name="T94" fmla="*/ 488 w 1411"/>
                <a:gd name="T95" fmla="*/ 65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1" h="1411">
                  <a:moveTo>
                    <a:pt x="380" y="0"/>
                  </a:moveTo>
                  <a:cubicBezTo>
                    <a:pt x="350" y="0"/>
                    <a:pt x="326" y="24"/>
                    <a:pt x="326" y="54"/>
                  </a:cubicBezTo>
                  <a:lnTo>
                    <a:pt x="326" y="217"/>
                  </a:lnTo>
                  <a:cubicBezTo>
                    <a:pt x="326" y="247"/>
                    <a:pt x="350" y="271"/>
                    <a:pt x="380" y="271"/>
                  </a:cubicBezTo>
                  <a:cubicBezTo>
                    <a:pt x="410" y="271"/>
                    <a:pt x="434" y="247"/>
                    <a:pt x="434" y="217"/>
                  </a:cubicBezTo>
                  <a:lnTo>
                    <a:pt x="434" y="54"/>
                  </a:lnTo>
                  <a:cubicBezTo>
                    <a:pt x="434" y="24"/>
                    <a:pt x="410" y="0"/>
                    <a:pt x="380" y="0"/>
                  </a:cubicBezTo>
                  <a:close/>
                  <a:moveTo>
                    <a:pt x="1031" y="0"/>
                  </a:moveTo>
                  <a:cubicBezTo>
                    <a:pt x="1001" y="0"/>
                    <a:pt x="977" y="24"/>
                    <a:pt x="977" y="54"/>
                  </a:cubicBezTo>
                  <a:lnTo>
                    <a:pt x="977" y="217"/>
                  </a:lnTo>
                  <a:cubicBezTo>
                    <a:pt x="977" y="247"/>
                    <a:pt x="1001" y="271"/>
                    <a:pt x="1031" y="271"/>
                  </a:cubicBezTo>
                  <a:cubicBezTo>
                    <a:pt x="1061" y="271"/>
                    <a:pt x="1085" y="247"/>
                    <a:pt x="1085" y="217"/>
                  </a:cubicBezTo>
                  <a:lnTo>
                    <a:pt x="1085" y="54"/>
                  </a:lnTo>
                  <a:cubicBezTo>
                    <a:pt x="1085" y="24"/>
                    <a:pt x="1061" y="0"/>
                    <a:pt x="1031" y="0"/>
                  </a:cubicBezTo>
                  <a:close/>
                  <a:moveTo>
                    <a:pt x="163" y="108"/>
                  </a:moveTo>
                  <a:cubicBezTo>
                    <a:pt x="73" y="108"/>
                    <a:pt x="0" y="181"/>
                    <a:pt x="0" y="271"/>
                  </a:cubicBezTo>
                  <a:lnTo>
                    <a:pt x="0" y="1248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1248" y="1411"/>
                  </a:lnTo>
                  <a:cubicBezTo>
                    <a:pt x="1338" y="1411"/>
                    <a:pt x="1411" y="1338"/>
                    <a:pt x="1411" y="1248"/>
                  </a:cubicBezTo>
                  <a:lnTo>
                    <a:pt x="1411" y="271"/>
                  </a:lnTo>
                  <a:cubicBezTo>
                    <a:pt x="1411" y="181"/>
                    <a:pt x="1338" y="108"/>
                    <a:pt x="1248" y="108"/>
                  </a:cubicBezTo>
                  <a:lnTo>
                    <a:pt x="1140" y="108"/>
                  </a:lnTo>
                  <a:lnTo>
                    <a:pt x="1140" y="217"/>
                  </a:lnTo>
                  <a:cubicBezTo>
                    <a:pt x="1140" y="277"/>
                    <a:pt x="1091" y="326"/>
                    <a:pt x="1031" y="326"/>
                  </a:cubicBezTo>
                  <a:cubicBezTo>
                    <a:pt x="971" y="326"/>
                    <a:pt x="923" y="277"/>
                    <a:pt x="923" y="217"/>
                  </a:cubicBezTo>
                  <a:lnTo>
                    <a:pt x="923" y="108"/>
                  </a:lnTo>
                  <a:lnTo>
                    <a:pt x="488" y="108"/>
                  </a:lnTo>
                  <a:lnTo>
                    <a:pt x="488" y="217"/>
                  </a:lnTo>
                  <a:cubicBezTo>
                    <a:pt x="488" y="277"/>
                    <a:pt x="440" y="326"/>
                    <a:pt x="380" y="326"/>
                  </a:cubicBezTo>
                  <a:cubicBezTo>
                    <a:pt x="320" y="326"/>
                    <a:pt x="271" y="277"/>
                    <a:pt x="271" y="217"/>
                  </a:cubicBezTo>
                  <a:lnTo>
                    <a:pt x="271" y="108"/>
                  </a:lnTo>
                  <a:lnTo>
                    <a:pt x="163" y="108"/>
                  </a:lnTo>
                  <a:close/>
                  <a:moveTo>
                    <a:pt x="108" y="488"/>
                  </a:moveTo>
                  <a:lnTo>
                    <a:pt x="1302" y="488"/>
                  </a:lnTo>
                  <a:lnTo>
                    <a:pt x="1302" y="1248"/>
                  </a:lnTo>
                  <a:cubicBezTo>
                    <a:pt x="1302" y="1278"/>
                    <a:pt x="1278" y="1302"/>
                    <a:pt x="1248" y="1302"/>
                  </a:cubicBezTo>
                  <a:lnTo>
                    <a:pt x="163" y="1302"/>
                  </a:lnTo>
                  <a:cubicBezTo>
                    <a:pt x="133" y="1302"/>
                    <a:pt x="108" y="1278"/>
                    <a:pt x="108" y="1248"/>
                  </a:cubicBezTo>
                  <a:lnTo>
                    <a:pt x="108" y="488"/>
                  </a:lnTo>
                  <a:close/>
                  <a:moveTo>
                    <a:pt x="488" y="651"/>
                  </a:moveTo>
                  <a:lnTo>
                    <a:pt x="488" y="777"/>
                  </a:lnTo>
                  <a:lnTo>
                    <a:pt x="750" y="777"/>
                  </a:lnTo>
                  <a:lnTo>
                    <a:pt x="544" y="1194"/>
                  </a:lnTo>
                  <a:lnTo>
                    <a:pt x="733" y="1194"/>
                  </a:lnTo>
                  <a:lnTo>
                    <a:pt x="921" y="736"/>
                  </a:lnTo>
                  <a:lnTo>
                    <a:pt x="921" y="651"/>
                  </a:lnTo>
                  <a:lnTo>
                    <a:pt x="488" y="6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CBA0016-53D0-DBCF-7A39-6C5B2B76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87168"/>
              </p:ext>
            </p:extLst>
          </p:nvPr>
        </p:nvGraphicFramePr>
        <p:xfrm>
          <a:off x="267259" y="1830950"/>
          <a:ext cx="2592288" cy="3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216786843"/>
                    </a:ext>
                  </a:extLst>
                </a:gridCol>
              </a:tblGrid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69610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932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617669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7449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77445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1602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318759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01238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27421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27373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7BD5FF-0B38-8B71-02B8-75D8FB57F5BB}"/>
              </a:ext>
            </a:extLst>
          </p:cNvPr>
          <p:cNvGrpSpPr/>
          <p:nvPr/>
        </p:nvGrpSpPr>
        <p:grpSpPr>
          <a:xfrm>
            <a:off x="270803" y="1914859"/>
            <a:ext cx="2002551" cy="230832"/>
            <a:chOff x="4363324" y="4374507"/>
            <a:chExt cx="2002551" cy="2308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1F3F515-87D8-2725-BE9E-1C95750979C4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2022-07-28(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목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58758E-918B-838C-C88C-1304ABC70205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u="none" kern="1200" spc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미제출</a:t>
              </a:r>
              <a:endParaRPr kumimoji="1" lang="ko-KR" altLang="en-US" sz="900" u="none" kern="1200" spc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2DA2A5C-AE75-34BC-C5B3-187DDAE68B7D}"/>
              </a:ext>
            </a:extLst>
          </p:cNvPr>
          <p:cNvGrpSpPr/>
          <p:nvPr/>
        </p:nvGrpSpPr>
        <p:grpSpPr>
          <a:xfrm>
            <a:off x="270803" y="2312917"/>
            <a:ext cx="2002551" cy="230832"/>
            <a:chOff x="4363324" y="4374507"/>
            <a:chExt cx="2002551" cy="2308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B1D5D-4DA6-4402-FAB8-280DEFCEA16A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2022-07-27(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수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0BD4968-4948-7538-1357-374154AB74AA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2022-07-28 10:01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A227A4-ED51-9B6D-0571-884AC8CF5136}"/>
              </a:ext>
            </a:extLst>
          </p:cNvPr>
          <p:cNvGrpSpPr/>
          <p:nvPr/>
        </p:nvGrpSpPr>
        <p:grpSpPr>
          <a:xfrm>
            <a:off x="270803" y="2705515"/>
            <a:ext cx="2002551" cy="230832"/>
            <a:chOff x="4363324" y="4374507"/>
            <a:chExt cx="2002551" cy="2308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8C80DC-4CBF-8CAD-9D41-D4205C915F6D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2022-07-26(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목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055CE1-A084-02AD-AEC6-97A88A30C686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2022-07-28 09:24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C0A49F7-E4C6-F79D-DDDD-4AC0332D44BE}"/>
              </a:ext>
            </a:extLst>
          </p:cNvPr>
          <p:cNvGrpSpPr/>
          <p:nvPr/>
        </p:nvGrpSpPr>
        <p:grpSpPr>
          <a:xfrm>
            <a:off x="270803" y="3100843"/>
            <a:ext cx="2002551" cy="230832"/>
            <a:chOff x="4363324" y="4374507"/>
            <a:chExt cx="2002551" cy="2308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6184F2-E40A-65B9-20C5-D0C70AD788E3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2022-07-25(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목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855951-5A36-1C45-E67A-9C8D3E0041B9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2022-07-26 14:31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0AC538A-1F1E-1967-7DBA-CA0FA6B6E100}"/>
              </a:ext>
            </a:extLst>
          </p:cNvPr>
          <p:cNvGrpSpPr/>
          <p:nvPr/>
        </p:nvGrpSpPr>
        <p:grpSpPr>
          <a:xfrm>
            <a:off x="270803" y="3496171"/>
            <a:ext cx="2002551" cy="230832"/>
            <a:chOff x="4363324" y="4374507"/>
            <a:chExt cx="2002551" cy="2308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D153DA3-DC06-B6A6-50C3-4518CEFE6022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2022-07-24(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일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7AA1-DC70-67FA-FF28-15CBC846B714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7E0E2EC-7E3D-6A2C-1417-E5D5F1592A0B}"/>
              </a:ext>
            </a:extLst>
          </p:cNvPr>
          <p:cNvGrpSpPr/>
          <p:nvPr/>
        </p:nvGrpSpPr>
        <p:grpSpPr>
          <a:xfrm>
            <a:off x="270803" y="5472811"/>
            <a:ext cx="2002551" cy="230832"/>
            <a:chOff x="4363324" y="4374507"/>
            <a:chExt cx="2002551" cy="23083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235D3D-43CB-1374-5B4D-1EBD13715131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2022-07-19(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화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ECA950B-5691-10A4-3DB1-143B4D19205B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2022-07-20 16:23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4A7904C-AC87-03F1-BFEE-D08D78D9F981}"/>
              </a:ext>
            </a:extLst>
          </p:cNvPr>
          <p:cNvGrpSpPr/>
          <p:nvPr/>
        </p:nvGrpSpPr>
        <p:grpSpPr>
          <a:xfrm>
            <a:off x="270803" y="5077483"/>
            <a:ext cx="2002551" cy="230832"/>
            <a:chOff x="4363324" y="4374507"/>
            <a:chExt cx="2002551" cy="23083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0EC998-6B92-6FB6-D912-0C42D04BC41E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2022-07-20(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수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562F0AB-55EF-F60D-DF17-965CAFDB57BA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2022-07-22 13:08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E6D79C0-E8BA-F12E-AFF6-70D4E7F2D234}"/>
              </a:ext>
            </a:extLst>
          </p:cNvPr>
          <p:cNvGrpSpPr/>
          <p:nvPr/>
        </p:nvGrpSpPr>
        <p:grpSpPr>
          <a:xfrm>
            <a:off x="270803" y="4682155"/>
            <a:ext cx="2002551" cy="230832"/>
            <a:chOff x="4363324" y="4374507"/>
            <a:chExt cx="2002551" cy="230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008231-9D6B-2C73-DAE9-EEADEA38E2AA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2022-07-21(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목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1E3F9C1-8238-8854-CB45-BDC5E014E6AB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2022-07-22 13:28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A7EA6DC-8B24-E7DA-AEF8-A9612DB2D788}"/>
              </a:ext>
            </a:extLst>
          </p:cNvPr>
          <p:cNvGrpSpPr/>
          <p:nvPr/>
        </p:nvGrpSpPr>
        <p:grpSpPr>
          <a:xfrm>
            <a:off x="270803" y="4286827"/>
            <a:ext cx="2002551" cy="230832"/>
            <a:chOff x="4363324" y="4374507"/>
            <a:chExt cx="2002551" cy="23083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30AF0F-5E97-213D-81AF-A90FF1170B47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2022-07-22(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금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29615F-4F74-9F84-D00E-EF4E52A8BA33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2022-07-25 09:14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6047A98-B59B-0B3D-93DA-946B489FCC23}"/>
              </a:ext>
            </a:extLst>
          </p:cNvPr>
          <p:cNvGrpSpPr/>
          <p:nvPr/>
        </p:nvGrpSpPr>
        <p:grpSpPr>
          <a:xfrm>
            <a:off x="270803" y="3891499"/>
            <a:ext cx="2002551" cy="230832"/>
            <a:chOff x="4363324" y="4374507"/>
            <a:chExt cx="2002551" cy="2308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7BA4A8-52C7-6E33-F076-C8F8A2B05159}"/>
                </a:ext>
              </a:extLst>
            </p:cNvPr>
            <p:cNvSpPr txBox="1"/>
            <p:nvPr/>
          </p:nvSpPr>
          <p:spPr>
            <a:xfrm>
              <a:off x="4363324" y="4374507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2022-07-23(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토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1BE66A3-3B03-67F6-890C-7D543224AFDA}"/>
                </a:ext>
              </a:extLst>
            </p:cNvPr>
            <p:cNvSpPr txBox="1"/>
            <p:nvPr/>
          </p:nvSpPr>
          <p:spPr>
            <a:xfrm>
              <a:off x="5302455" y="4374507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0AADA0C-DF40-E159-83D6-963CF3FB6294}"/>
              </a:ext>
            </a:extLst>
          </p:cNvPr>
          <p:cNvSpPr/>
          <p:nvPr/>
        </p:nvSpPr>
        <p:spPr bwMode="auto">
          <a:xfrm>
            <a:off x="3152554" y="1830951"/>
            <a:ext cx="2592289" cy="41359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팀장 일일 업무 보고 작성 내용 출력 영역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8FEC20-B96B-68DA-A40B-D2A534402B30}"/>
              </a:ext>
            </a:extLst>
          </p:cNvPr>
          <p:cNvGrpSpPr/>
          <p:nvPr/>
        </p:nvGrpSpPr>
        <p:grpSpPr>
          <a:xfrm>
            <a:off x="9809095" y="6013378"/>
            <a:ext cx="508998" cy="230832"/>
            <a:chOff x="10023920" y="5644187"/>
            <a:chExt cx="508998" cy="230832"/>
          </a:xfrm>
        </p:grpSpPr>
        <p:grpSp>
          <p:nvGrpSpPr>
            <p:cNvPr id="137" name="Switch">
              <a:extLst>
                <a:ext uri="{FF2B5EF4-FFF2-40B4-BE49-F238E27FC236}">
                  <a16:creationId xmlns:a16="http://schemas.microsoft.com/office/drawing/2014/main" id="{979133D2-9A25-F314-685B-8CD9BE0C87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04318" y="5696103"/>
              <a:ext cx="228600" cy="127000"/>
              <a:chOff x="5856961" y="3297238"/>
              <a:chExt cx="228600" cy="127000"/>
            </a:xfrm>
          </p:grpSpPr>
          <p:sp>
            <p:nvSpPr>
              <p:cNvPr id="138" name="Track">
                <a:extLst>
                  <a:ext uri="{FF2B5EF4-FFF2-40B4-BE49-F238E27FC236}">
                    <a16:creationId xmlns:a16="http://schemas.microsoft.com/office/drawing/2014/main" id="{3970A753-F8C2-E7A2-834B-FB9238637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Thumb">
                <a:extLst>
                  <a:ext uri="{FF2B5EF4-FFF2-40B4-BE49-F238E27FC236}">
                    <a16:creationId xmlns:a16="http://schemas.microsoft.com/office/drawing/2014/main" id="{6EE842CF-388E-216B-E52B-99B197AF3E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DCD1D16-DE4A-0D27-6D4C-221871BC6D78}"/>
                </a:ext>
              </a:extLst>
            </p:cNvPr>
            <p:cNvSpPr txBox="1"/>
            <p:nvPr/>
          </p:nvSpPr>
          <p:spPr>
            <a:xfrm>
              <a:off x="10023920" y="5644187"/>
              <a:ext cx="250518" cy="230832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kumimoji="1" lang="ko-KR" altLang="en-US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이슈</a:t>
              </a:r>
              <a:endParaRPr lang="ko-KR" altLang="en-US" sz="900" dirty="0"/>
            </a:p>
          </p:txBody>
        </p: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F164265-46D8-B587-6438-C5B3A3BB436E}"/>
              </a:ext>
            </a:extLst>
          </p:cNvPr>
          <p:cNvSpPr/>
          <p:nvPr/>
        </p:nvSpPr>
        <p:spPr>
          <a:xfrm>
            <a:off x="6029298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D9EDAD0-A5FB-84A2-0176-33E4F9065E49}"/>
              </a:ext>
            </a:extLst>
          </p:cNvPr>
          <p:cNvSpPr/>
          <p:nvPr/>
        </p:nvSpPr>
        <p:spPr bwMode="auto">
          <a:xfrm>
            <a:off x="6010757" y="1830950"/>
            <a:ext cx="2621864" cy="41359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팀장 일일 업무 보고 작성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영역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1C69DC8-F6CE-060D-E0B2-CD1A716E793C}"/>
              </a:ext>
            </a:extLst>
          </p:cNvPr>
          <p:cNvSpPr/>
          <p:nvPr/>
        </p:nvSpPr>
        <p:spPr bwMode="auto">
          <a:xfrm rot="20021660">
            <a:off x="6643610" y="3294487"/>
            <a:ext cx="1251764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 에디터 영역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2F68808-ED07-C149-D17F-FD866F099526}"/>
              </a:ext>
            </a:extLst>
          </p:cNvPr>
          <p:cNvGrpSpPr/>
          <p:nvPr/>
        </p:nvGrpSpPr>
        <p:grpSpPr>
          <a:xfrm>
            <a:off x="6340895" y="5319748"/>
            <a:ext cx="2009709" cy="280212"/>
            <a:chOff x="1618936" y="5592247"/>
            <a:chExt cx="2009709" cy="280212"/>
          </a:xfrm>
        </p:grpSpPr>
        <p:sp>
          <p:nvSpPr>
            <p:cNvPr id="165" name="순서도: 대체 처리 164">
              <a:extLst>
                <a:ext uri="{FF2B5EF4-FFF2-40B4-BE49-F238E27FC236}">
                  <a16:creationId xmlns:a16="http://schemas.microsoft.com/office/drawing/2014/main" id="{BA4445CD-AE2F-6971-206F-3D591F9307AB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 보고가 등록되었습니다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Accept">
              <a:extLst>
                <a:ext uri="{FF2B5EF4-FFF2-40B4-BE49-F238E27FC236}">
                  <a16:creationId xmlns:a16="http://schemas.microsoft.com/office/drawing/2014/main" id="{ADB4E29F-9138-0E1D-57A3-59E9A0DDCD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D193045A-636B-23A7-838F-940CB346D765}"/>
              </a:ext>
            </a:extLst>
          </p:cNvPr>
          <p:cNvGrpSpPr/>
          <p:nvPr/>
        </p:nvGrpSpPr>
        <p:grpSpPr>
          <a:xfrm>
            <a:off x="9096392" y="5588122"/>
            <a:ext cx="2009709" cy="280212"/>
            <a:chOff x="1618936" y="5592247"/>
            <a:chExt cx="2009709" cy="280212"/>
          </a:xfrm>
        </p:grpSpPr>
        <p:sp>
          <p:nvSpPr>
            <p:cNvPr id="168" name="순서도: 대체 처리 167">
              <a:extLst>
                <a:ext uri="{FF2B5EF4-FFF2-40B4-BE49-F238E27FC236}">
                  <a16:creationId xmlns:a16="http://schemas.microsoft.com/office/drawing/2014/main" id="{F21E6A37-9015-C248-C478-23F077820E11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 보고가 수정되었습니다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Accept">
              <a:extLst>
                <a:ext uri="{FF2B5EF4-FFF2-40B4-BE49-F238E27FC236}">
                  <a16:creationId xmlns:a16="http://schemas.microsoft.com/office/drawing/2014/main" id="{2A9044C1-7AF9-F6BF-75B2-A3A2330A78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1FFDAFA-8F34-123D-56E8-3FF50FB2FB9E}"/>
              </a:ext>
            </a:extLst>
          </p:cNvPr>
          <p:cNvGrpSpPr/>
          <p:nvPr/>
        </p:nvGrpSpPr>
        <p:grpSpPr>
          <a:xfrm>
            <a:off x="9099064" y="4748781"/>
            <a:ext cx="2009709" cy="280212"/>
            <a:chOff x="1618936" y="5592247"/>
            <a:chExt cx="2009709" cy="280212"/>
          </a:xfrm>
        </p:grpSpPr>
        <p:sp>
          <p:nvSpPr>
            <p:cNvPr id="171" name="순서도: 대체 처리 170">
              <a:extLst>
                <a:ext uri="{FF2B5EF4-FFF2-40B4-BE49-F238E27FC236}">
                  <a16:creationId xmlns:a16="http://schemas.microsoft.com/office/drawing/2014/main" id="{115A110D-9AFE-C2CD-56BD-0B7AF6AAB6F6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이슈가 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Y </a:t>
              </a: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상태가 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Accept">
              <a:extLst>
                <a:ext uri="{FF2B5EF4-FFF2-40B4-BE49-F238E27FC236}">
                  <a16:creationId xmlns:a16="http://schemas.microsoft.com/office/drawing/2014/main" id="{F4F270A1-21BB-0611-AC3D-1CE0C92D0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9496152-D2A7-1D15-BA0E-AA26EE13BF81}"/>
              </a:ext>
            </a:extLst>
          </p:cNvPr>
          <p:cNvGrpSpPr/>
          <p:nvPr/>
        </p:nvGrpSpPr>
        <p:grpSpPr>
          <a:xfrm>
            <a:off x="9096391" y="5168451"/>
            <a:ext cx="2009709" cy="280212"/>
            <a:chOff x="1618936" y="5592247"/>
            <a:chExt cx="2009709" cy="280212"/>
          </a:xfrm>
        </p:grpSpPr>
        <p:sp>
          <p:nvSpPr>
            <p:cNvPr id="181" name="순서도: 대체 처리 180">
              <a:extLst>
                <a:ext uri="{FF2B5EF4-FFF2-40B4-BE49-F238E27FC236}">
                  <a16:creationId xmlns:a16="http://schemas.microsoft.com/office/drawing/2014/main" id="{8B8AFBCE-5AEA-919E-B563-3DFF66524D2A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이슈가 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 </a:t>
              </a: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상태가 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Accept">
              <a:extLst>
                <a:ext uri="{FF2B5EF4-FFF2-40B4-BE49-F238E27FC236}">
                  <a16:creationId xmlns:a16="http://schemas.microsoft.com/office/drawing/2014/main" id="{46CD8B98-DDAE-B0C4-AB89-2AA0CE1F45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5D23C13B-ED72-F1AA-F564-9FEB89063211}"/>
              </a:ext>
            </a:extLst>
          </p:cNvPr>
          <p:cNvSpPr txBox="1"/>
          <p:nvPr/>
        </p:nvSpPr>
        <p:spPr>
          <a:xfrm>
            <a:off x="289270" y="148346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Warning">
            <a:extLst>
              <a:ext uri="{FF2B5EF4-FFF2-40B4-BE49-F238E27FC236}">
                <a16:creationId xmlns:a16="http://schemas.microsoft.com/office/drawing/2014/main" id="{AFD0696E-910B-991C-8390-C8178B3A15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32862" y="5917291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Speech Bubble">
            <a:extLst>
              <a:ext uri="{FF2B5EF4-FFF2-40B4-BE49-F238E27FC236}">
                <a16:creationId xmlns:a16="http://schemas.microsoft.com/office/drawing/2014/main" id="{AC3AE32B-4BFE-8369-F6E0-5DDDBABF3775}"/>
              </a:ext>
            </a:extLst>
          </p:cNvPr>
          <p:cNvSpPr>
            <a:spLocks noChangeAspect="1"/>
          </p:cNvSpPr>
          <p:nvPr/>
        </p:nvSpPr>
        <p:spPr bwMode="auto">
          <a:xfrm>
            <a:off x="11746861" y="6117735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Warning">
            <a:extLst>
              <a:ext uri="{FF2B5EF4-FFF2-40B4-BE49-F238E27FC236}">
                <a16:creationId xmlns:a16="http://schemas.microsoft.com/office/drawing/2014/main" id="{F13D3F61-3165-E474-5B14-D70A32D8A3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5515202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peech Bubble">
            <a:extLst>
              <a:ext uri="{FF2B5EF4-FFF2-40B4-BE49-F238E27FC236}">
                <a16:creationId xmlns:a16="http://schemas.microsoft.com/office/drawing/2014/main" id="{2158A004-5269-8C1A-98A7-81A13F01F8F7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5507265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Warning">
            <a:extLst>
              <a:ext uri="{FF2B5EF4-FFF2-40B4-BE49-F238E27FC236}">
                <a16:creationId xmlns:a16="http://schemas.microsoft.com/office/drawing/2014/main" id="{3093F74D-D2F6-A988-2365-99A4D35A85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5119874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Speech Bubble">
            <a:extLst>
              <a:ext uri="{FF2B5EF4-FFF2-40B4-BE49-F238E27FC236}">
                <a16:creationId xmlns:a16="http://schemas.microsoft.com/office/drawing/2014/main" id="{9AC6B1C8-1FDC-6301-66EC-A45D1DA0B93C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5111937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Warning">
            <a:extLst>
              <a:ext uri="{FF2B5EF4-FFF2-40B4-BE49-F238E27FC236}">
                <a16:creationId xmlns:a16="http://schemas.microsoft.com/office/drawing/2014/main" id="{A843AF43-48F2-9E47-DDCA-6567F3C5AA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60488" y="5917291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Speech Bubble">
            <a:extLst>
              <a:ext uri="{FF2B5EF4-FFF2-40B4-BE49-F238E27FC236}">
                <a16:creationId xmlns:a16="http://schemas.microsoft.com/office/drawing/2014/main" id="{AA7F3EAA-F117-0510-7F0C-EB10A8A95FAB}"/>
              </a:ext>
            </a:extLst>
          </p:cNvPr>
          <p:cNvSpPr>
            <a:spLocks noChangeAspect="1"/>
          </p:cNvSpPr>
          <p:nvPr/>
        </p:nvSpPr>
        <p:spPr bwMode="auto">
          <a:xfrm>
            <a:off x="11270013" y="6117735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Warning">
            <a:extLst>
              <a:ext uri="{FF2B5EF4-FFF2-40B4-BE49-F238E27FC236}">
                <a16:creationId xmlns:a16="http://schemas.microsoft.com/office/drawing/2014/main" id="{77FB0BE7-91C0-F4C5-20B9-C05C08CAA2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4724546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Warning">
            <a:extLst>
              <a:ext uri="{FF2B5EF4-FFF2-40B4-BE49-F238E27FC236}">
                <a16:creationId xmlns:a16="http://schemas.microsoft.com/office/drawing/2014/main" id="{5242A38D-87D4-99F7-3FB6-AEF37BD745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3143234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Speech Bubble">
            <a:extLst>
              <a:ext uri="{FF2B5EF4-FFF2-40B4-BE49-F238E27FC236}">
                <a16:creationId xmlns:a16="http://schemas.microsoft.com/office/drawing/2014/main" id="{9BEFDB1A-EE70-C7DD-7223-96821B0E6391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4716609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peech Bubble">
            <a:extLst>
              <a:ext uri="{FF2B5EF4-FFF2-40B4-BE49-F238E27FC236}">
                <a16:creationId xmlns:a16="http://schemas.microsoft.com/office/drawing/2014/main" id="{AF3EFCDE-2A93-01C3-8F65-1E9A0A3476AD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3135297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Warning">
            <a:extLst>
              <a:ext uri="{FF2B5EF4-FFF2-40B4-BE49-F238E27FC236}">
                <a16:creationId xmlns:a16="http://schemas.microsoft.com/office/drawing/2014/main" id="{2A4D3ED0-3E97-9D46-9049-58198B9FEA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2355308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Speech Bubble">
            <a:extLst>
              <a:ext uri="{FF2B5EF4-FFF2-40B4-BE49-F238E27FC236}">
                <a16:creationId xmlns:a16="http://schemas.microsoft.com/office/drawing/2014/main" id="{ED6178E0-E689-ADA0-C78B-B8839D08E180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2347371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Warning">
            <a:extLst>
              <a:ext uri="{FF2B5EF4-FFF2-40B4-BE49-F238E27FC236}">
                <a16:creationId xmlns:a16="http://schemas.microsoft.com/office/drawing/2014/main" id="{CFBF2847-2831-17EE-DEC8-6085333B08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2747906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0" name="Speech Bubble">
            <a:extLst>
              <a:ext uri="{FF2B5EF4-FFF2-40B4-BE49-F238E27FC236}">
                <a16:creationId xmlns:a16="http://schemas.microsoft.com/office/drawing/2014/main" id="{CDEC8550-7786-C080-00EA-25B98B1B2B8B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2739969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Warning">
            <a:extLst>
              <a:ext uri="{FF2B5EF4-FFF2-40B4-BE49-F238E27FC236}">
                <a16:creationId xmlns:a16="http://schemas.microsoft.com/office/drawing/2014/main" id="{B820A8C7-EDB5-9D44-DA40-082945A156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4329218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Speech Bubble">
            <a:extLst>
              <a:ext uri="{FF2B5EF4-FFF2-40B4-BE49-F238E27FC236}">
                <a16:creationId xmlns:a16="http://schemas.microsoft.com/office/drawing/2014/main" id="{06636D6D-3D19-5FC2-0867-1FBB7678D0C4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4321281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Warning">
            <a:extLst>
              <a:ext uri="{FF2B5EF4-FFF2-40B4-BE49-F238E27FC236}">
                <a16:creationId xmlns:a16="http://schemas.microsoft.com/office/drawing/2014/main" id="{A06A5325-04A1-32F3-338B-96D514E9DF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3933890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Speech Bubble">
            <a:extLst>
              <a:ext uri="{FF2B5EF4-FFF2-40B4-BE49-F238E27FC236}">
                <a16:creationId xmlns:a16="http://schemas.microsoft.com/office/drawing/2014/main" id="{EED5E9D1-D273-525D-12B4-225473464288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3925953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Warning">
            <a:extLst>
              <a:ext uri="{FF2B5EF4-FFF2-40B4-BE49-F238E27FC236}">
                <a16:creationId xmlns:a16="http://schemas.microsoft.com/office/drawing/2014/main" id="{F416F7D2-93CD-2778-B770-47A7F2B0CC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9126" y="3538562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Speech Bubble">
            <a:extLst>
              <a:ext uri="{FF2B5EF4-FFF2-40B4-BE49-F238E27FC236}">
                <a16:creationId xmlns:a16="http://schemas.microsoft.com/office/drawing/2014/main" id="{C4932F18-A1CD-6408-D5BD-43C259753BFB}"/>
              </a:ext>
            </a:extLst>
          </p:cNvPr>
          <p:cNvSpPr>
            <a:spLocks noChangeAspect="1"/>
          </p:cNvSpPr>
          <p:nvPr/>
        </p:nvSpPr>
        <p:spPr bwMode="auto">
          <a:xfrm>
            <a:off x="2617309" y="3530625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5B08ACD-0BC2-8ECA-284A-FCAED9AB22C4}"/>
              </a:ext>
            </a:extLst>
          </p:cNvPr>
          <p:cNvGrpSpPr/>
          <p:nvPr/>
        </p:nvGrpSpPr>
        <p:grpSpPr>
          <a:xfrm>
            <a:off x="9175862" y="6013378"/>
            <a:ext cx="509985" cy="230832"/>
            <a:chOff x="6466301" y="829234"/>
            <a:chExt cx="509985" cy="230832"/>
          </a:xfrm>
        </p:grpSpPr>
        <p:grpSp>
          <p:nvGrpSpPr>
            <p:cNvPr id="213" name="Switch">
              <a:extLst>
                <a:ext uri="{FF2B5EF4-FFF2-40B4-BE49-F238E27FC236}">
                  <a16:creationId xmlns:a16="http://schemas.microsoft.com/office/drawing/2014/main" id="{2313DC82-389C-5110-777F-A1C04E0300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47686" y="881150"/>
              <a:ext cx="228600" cy="127000"/>
              <a:chOff x="587748" y="1261242"/>
              <a:chExt cx="228600" cy="127000"/>
            </a:xfrm>
          </p:grpSpPr>
          <p:sp>
            <p:nvSpPr>
              <p:cNvPr id="215" name="Track">
                <a:extLst>
                  <a:ext uri="{FF2B5EF4-FFF2-40B4-BE49-F238E27FC236}">
                    <a16:creationId xmlns:a16="http://schemas.microsoft.com/office/drawing/2014/main" id="{436FE362-804B-7588-DE9A-E3B459768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21" y="1281254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Thumb">
                <a:extLst>
                  <a:ext uri="{FF2B5EF4-FFF2-40B4-BE49-F238E27FC236}">
                    <a16:creationId xmlns:a16="http://schemas.microsoft.com/office/drawing/2014/main" id="{0C1F5D40-73BA-D5E7-1CD6-E23756C531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7748" y="1261242"/>
                <a:ext cx="127000" cy="127000"/>
              </a:xfrm>
              <a:prstGeom prst="ellipse">
                <a:avLst/>
              </a:pr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AE53261-815C-C78E-FEF3-4183597689DE}"/>
                </a:ext>
              </a:extLst>
            </p:cNvPr>
            <p:cNvSpPr txBox="1"/>
            <p:nvPr/>
          </p:nvSpPr>
          <p:spPr>
            <a:xfrm>
              <a:off x="6466301" y="829234"/>
              <a:ext cx="250518" cy="230832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kumimoji="1" lang="ko-KR" altLang="en-US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이슈</a:t>
              </a:r>
              <a:endParaRPr lang="ko-KR" altLang="en-US" sz="900" dirty="0"/>
            </a:p>
          </p:txBody>
        </p:sp>
      </p:grpSp>
      <p:sp>
        <p:nvSpPr>
          <p:cNvPr id="217" name="Warning">
            <a:extLst>
              <a:ext uri="{FF2B5EF4-FFF2-40B4-BE49-F238E27FC236}">
                <a16:creationId xmlns:a16="http://schemas.microsoft.com/office/drawing/2014/main" id="{9ACC0E5E-A75C-4E8B-953A-6AF50E6DFA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3889" y="1957250"/>
            <a:ext cx="169862" cy="146050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Speech Bubble">
            <a:extLst>
              <a:ext uri="{FF2B5EF4-FFF2-40B4-BE49-F238E27FC236}">
                <a16:creationId xmlns:a16="http://schemas.microsoft.com/office/drawing/2014/main" id="{44D1BF27-B953-B3CD-ADBE-68003D48597F}"/>
              </a:ext>
            </a:extLst>
          </p:cNvPr>
          <p:cNvSpPr>
            <a:spLocks noChangeAspect="1"/>
          </p:cNvSpPr>
          <p:nvPr/>
        </p:nvSpPr>
        <p:spPr bwMode="auto">
          <a:xfrm>
            <a:off x="2622072" y="1949313"/>
            <a:ext cx="160337" cy="161925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0BDD2-0E21-6A42-5328-BBDA9B3B1231}"/>
              </a:ext>
            </a:extLst>
          </p:cNvPr>
          <p:cNvGrpSpPr/>
          <p:nvPr/>
        </p:nvGrpSpPr>
        <p:grpSpPr>
          <a:xfrm>
            <a:off x="3159642" y="1095375"/>
            <a:ext cx="2512302" cy="647318"/>
            <a:chOff x="3159642" y="813974"/>
            <a:chExt cx="2512302" cy="647318"/>
          </a:xfrm>
        </p:grpSpPr>
        <p:sp>
          <p:nvSpPr>
            <p:cNvPr id="128" name="Chevron Left">
              <a:extLst>
                <a:ext uri="{FF2B5EF4-FFF2-40B4-BE49-F238E27FC236}">
                  <a16:creationId xmlns:a16="http://schemas.microsoft.com/office/drawing/2014/main" id="{7F25F193-0388-E8D1-2BE9-1770F28CF3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9375" y="875136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D2C8C15-240C-1D5E-CB75-4D2F007422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3544" y="1108308"/>
              <a:ext cx="24384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3AF7D4C-1796-D987-EB9C-4B8A709A2A74}"/>
                </a:ext>
              </a:extLst>
            </p:cNvPr>
            <p:cNvSpPr txBox="1"/>
            <p:nvPr/>
          </p:nvSpPr>
          <p:spPr>
            <a:xfrm>
              <a:off x="3159642" y="1230460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2022-07-27(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수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0E9B4D-450B-5681-C6FB-DD2A5101CDFE}"/>
                </a:ext>
              </a:extLst>
            </p:cNvPr>
            <p:cNvSpPr txBox="1"/>
            <p:nvPr/>
          </p:nvSpPr>
          <p:spPr>
            <a:xfrm>
              <a:off x="4098773" y="1230460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en-US" altLang="ko-KR" sz="900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2022-07-28 10:01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59C9336-8380-7FE2-919B-F8201D6179E4}"/>
                </a:ext>
              </a:extLst>
            </p:cNvPr>
            <p:cNvSpPr txBox="1"/>
            <p:nvPr/>
          </p:nvSpPr>
          <p:spPr>
            <a:xfrm>
              <a:off x="3478459" y="813974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업무보고 보기</a:t>
              </a:r>
            </a:p>
          </p:txBody>
        </p:sp>
        <p:sp>
          <p:nvSpPr>
            <p:cNvPr id="161" name="Edit File">
              <a:extLst>
                <a:ext uri="{FF2B5EF4-FFF2-40B4-BE49-F238E27FC236}">
                  <a16:creationId xmlns:a16="http://schemas.microsoft.com/office/drawing/2014/main" id="{BBC7FEC2-B2CC-D335-C6E6-FF315833CE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86402" y="863688"/>
              <a:ext cx="161925" cy="161925"/>
            </a:xfrm>
            <a:custGeom>
              <a:avLst/>
              <a:gdLst>
                <a:gd name="T0" fmla="*/ 217 w 1410"/>
                <a:gd name="T1" fmla="*/ 0 h 1406"/>
                <a:gd name="T2" fmla="*/ 0 w 1410"/>
                <a:gd name="T3" fmla="*/ 217 h 1406"/>
                <a:gd name="T4" fmla="*/ 0 w 1410"/>
                <a:gd name="T5" fmla="*/ 1140 h 1406"/>
                <a:gd name="T6" fmla="*/ 217 w 1410"/>
                <a:gd name="T7" fmla="*/ 1357 h 1406"/>
                <a:gd name="T8" fmla="*/ 661 w 1410"/>
                <a:gd name="T9" fmla="*/ 1357 h 1406"/>
                <a:gd name="T10" fmla="*/ 661 w 1410"/>
                <a:gd name="T11" fmla="*/ 1345 h 1406"/>
                <a:gd name="T12" fmla="*/ 688 w 1410"/>
                <a:gd name="T13" fmla="*/ 1248 h 1406"/>
                <a:gd name="T14" fmla="*/ 217 w 1410"/>
                <a:gd name="T15" fmla="*/ 1248 h 1406"/>
                <a:gd name="T16" fmla="*/ 108 w 1410"/>
                <a:gd name="T17" fmla="*/ 1140 h 1406"/>
                <a:gd name="T18" fmla="*/ 108 w 1410"/>
                <a:gd name="T19" fmla="*/ 217 h 1406"/>
                <a:gd name="T20" fmla="*/ 217 w 1410"/>
                <a:gd name="T21" fmla="*/ 109 h 1406"/>
                <a:gd name="T22" fmla="*/ 558 w 1410"/>
                <a:gd name="T23" fmla="*/ 109 h 1406"/>
                <a:gd name="T24" fmla="*/ 597 w 1410"/>
                <a:gd name="T25" fmla="*/ 217 h 1406"/>
                <a:gd name="T26" fmla="*/ 597 w 1410"/>
                <a:gd name="T27" fmla="*/ 380 h 1406"/>
                <a:gd name="T28" fmla="*/ 651 w 1410"/>
                <a:gd name="T29" fmla="*/ 434 h 1406"/>
                <a:gd name="T30" fmla="*/ 814 w 1410"/>
                <a:gd name="T31" fmla="*/ 434 h 1406"/>
                <a:gd name="T32" fmla="*/ 922 w 1410"/>
                <a:gd name="T33" fmla="*/ 489 h 1406"/>
                <a:gd name="T34" fmla="*/ 922 w 1410"/>
                <a:gd name="T35" fmla="*/ 923 h 1406"/>
                <a:gd name="T36" fmla="*/ 1031 w 1410"/>
                <a:gd name="T37" fmla="*/ 814 h 1406"/>
                <a:gd name="T38" fmla="*/ 1031 w 1410"/>
                <a:gd name="T39" fmla="*/ 434 h 1406"/>
                <a:gd name="T40" fmla="*/ 883 w 1410"/>
                <a:gd name="T41" fmla="*/ 227 h 1406"/>
                <a:gd name="T42" fmla="*/ 841 w 1410"/>
                <a:gd name="T43" fmla="*/ 190 h 1406"/>
                <a:gd name="T44" fmla="*/ 802 w 1410"/>
                <a:gd name="T45" fmla="*/ 146 h 1406"/>
                <a:gd name="T46" fmla="*/ 597 w 1410"/>
                <a:gd name="T47" fmla="*/ 0 h 1406"/>
                <a:gd name="T48" fmla="*/ 217 w 1410"/>
                <a:gd name="T49" fmla="*/ 0 h 1406"/>
                <a:gd name="T50" fmla="*/ 1267 w 1410"/>
                <a:gd name="T51" fmla="*/ 765 h 1406"/>
                <a:gd name="T52" fmla="*/ 1226 w 1410"/>
                <a:gd name="T53" fmla="*/ 782 h 1406"/>
                <a:gd name="T54" fmla="*/ 1160 w 1410"/>
                <a:gd name="T55" fmla="*/ 846 h 1406"/>
                <a:gd name="T56" fmla="*/ 1323 w 1410"/>
                <a:gd name="T57" fmla="*/ 1009 h 1406"/>
                <a:gd name="T58" fmla="*/ 1389 w 1410"/>
                <a:gd name="T59" fmla="*/ 945 h 1406"/>
                <a:gd name="T60" fmla="*/ 1389 w 1410"/>
                <a:gd name="T61" fmla="*/ 863 h 1406"/>
                <a:gd name="T62" fmla="*/ 1307 w 1410"/>
                <a:gd name="T63" fmla="*/ 782 h 1406"/>
                <a:gd name="T64" fmla="*/ 1267 w 1410"/>
                <a:gd name="T65" fmla="*/ 765 h 1406"/>
                <a:gd name="T66" fmla="*/ 1100 w 1410"/>
                <a:gd name="T67" fmla="*/ 901 h 1406"/>
                <a:gd name="T68" fmla="*/ 846 w 1410"/>
                <a:gd name="T69" fmla="*/ 1172 h 1406"/>
                <a:gd name="T70" fmla="*/ 834 w 1410"/>
                <a:gd name="T71" fmla="*/ 1182 h 1406"/>
                <a:gd name="T72" fmla="*/ 775 w 1410"/>
                <a:gd name="T73" fmla="*/ 1379 h 1406"/>
                <a:gd name="T74" fmla="*/ 780 w 1410"/>
                <a:gd name="T75" fmla="*/ 1399 h 1406"/>
                <a:gd name="T76" fmla="*/ 797 w 1410"/>
                <a:gd name="T77" fmla="*/ 1406 h 1406"/>
                <a:gd name="T78" fmla="*/ 802 w 1410"/>
                <a:gd name="T79" fmla="*/ 1406 h 1406"/>
                <a:gd name="T80" fmla="*/ 997 w 1410"/>
                <a:gd name="T81" fmla="*/ 1345 h 1406"/>
                <a:gd name="T82" fmla="*/ 1009 w 1410"/>
                <a:gd name="T83" fmla="*/ 1340 h 1406"/>
                <a:gd name="T84" fmla="*/ 1275 w 1410"/>
                <a:gd name="T85" fmla="*/ 1074 h 1406"/>
                <a:gd name="T86" fmla="*/ 1100 w 1410"/>
                <a:gd name="T87" fmla="*/ 901 h 1406"/>
                <a:gd name="T88" fmla="*/ 868 w 1410"/>
                <a:gd name="T89" fmla="*/ 1199 h 1406"/>
                <a:gd name="T90" fmla="*/ 949 w 1410"/>
                <a:gd name="T91" fmla="*/ 1216 h 1406"/>
                <a:gd name="T92" fmla="*/ 965 w 1410"/>
                <a:gd name="T93" fmla="*/ 1303 h 1406"/>
                <a:gd name="T94" fmla="*/ 856 w 1410"/>
                <a:gd name="T95" fmla="*/ 1330 h 1406"/>
                <a:gd name="T96" fmla="*/ 834 w 1410"/>
                <a:gd name="T97" fmla="*/ 1308 h 1406"/>
                <a:gd name="T98" fmla="*/ 868 w 1410"/>
                <a:gd name="T99" fmla="*/ 119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0" h="1406">
                  <a:moveTo>
                    <a:pt x="217" y="0"/>
                  </a:moveTo>
                  <a:cubicBezTo>
                    <a:pt x="97" y="0"/>
                    <a:pt x="0" y="98"/>
                    <a:pt x="0" y="217"/>
                  </a:cubicBezTo>
                  <a:lnTo>
                    <a:pt x="0" y="1140"/>
                  </a:lnTo>
                  <a:cubicBezTo>
                    <a:pt x="0" y="1259"/>
                    <a:pt x="97" y="1357"/>
                    <a:pt x="217" y="1357"/>
                  </a:cubicBezTo>
                  <a:lnTo>
                    <a:pt x="661" y="1357"/>
                  </a:lnTo>
                  <a:lnTo>
                    <a:pt x="661" y="1345"/>
                  </a:lnTo>
                  <a:lnTo>
                    <a:pt x="688" y="1248"/>
                  </a:lnTo>
                  <a:lnTo>
                    <a:pt x="217" y="1248"/>
                  </a:lnTo>
                  <a:cubicBezTo>
                    <a:pt x="157" y="1248"/>
                    <a:pt x="108" y="1200"/>
                    <a:pt x="108" y="1140"/>
                  </a:cubicBezTo>
                  <a:lnTo>
                    <a:pt x="108" y="217"/>
                  </a:lnTo>
                  <a:cubicBezTo>
                    <a:pt x="108" y="158"/>
                    <a:pt x="157" y="109"/>
                    <a:pt x="217" y="109"/>
                  </a:cubicBezTo>
                  <a:lnTo>
                    <a:pt x="558" y="109"/>
                  </a:lnTo>
                  <a:cubicBezTo>
                    <a:pt x="596" y="120"/>
                    <a:pt x="597" y="168"/>
                    <a:pt x="597" y="217"/>
                  </a:cubicBezTo>
                  <a:lnTo>
                    <a:pt x="597" y="380"/>
                  </a:lnTo>
                  <a:cubicBezTo>
                    <a:pt x="597" y="413"/>
                    <a:pt x="618" y="434"/>
                    <a:pt x="651" y="434"/>
                  </a:cubicBezTo>
                  <a:lnTo>
                    <a:pt x="814" y="434"/>
                  </a:lnTo>
                  <a:cubicBezTo>
                    <a:pt x="868" y="434"/>
                    <a:pt x="922" y="434"/>
                    <a:pt x="922" y="489"/>
                  </a:cubicBezTo>
                  <a:lnTo>
                    <a:pt x="922" y="923"/>
                  </a:lnTo>
                  <a:lnTo>
                    <a:pt x="1031" y="814"/>
                  </a:lnTo>
                  <a:lnTo>
                    <a:pt x="1031" y="434"/>
                  </a:lnTo>
                  <a:cubicBezTo>
                    <a:pt x="1031" y="375"/>
                    <a:pt x="976" y="320"/>
                    <a:pt x="883" y="227"/>
                  </a:cubicBezTo>
                  <a:cubicBezTo>
                    <a:pt x="867" y="217"/>
                    <a:pt x="857" y="201"/>
                    <a:pt x="841" y="190"/>
                  </a:cubicBezTo>
                  <a:cubicBezTo>
                    <a:pt x="830" y="174"/>
                    <a:pt x="813" y="162"/>
                    <a:pt x="802" y="146"/>
                  </a:cubicBezTo>
                  <a:cubicBezTo>
                    <a:pt x="710" y="54"/>
                    <a:pt x="656" y="0"/>
                    <a:pt x="597" y="0"/>
                  </a:cubicBezTo>
                  <a:lnTo>
                    <a:pt x="217" y="0"/>
                  </a:lnTo>
                  <a:close/>
                  <a:moveTo>
                    <a:pt x="1267" y="765"/>
                  </a:moveTo>
                  <a:cubicBezTo>
                    <a:pt x="1252" y="765"/>
                    <a:pt x="1237" y="771"/>
                    <a:pt x="1226" y="782"/>
                  </a:cubicBezTo>
                  <a:lnTo>
                    <a:pt x="1160" y="846"/>
                  </a:lnTo>
                  <a:lnTo>
                    <a:pt x="1323" y="1009"/>
                  </a:lnTo>
                  <a:lnTo>
                    <a:pt x="1389" y="945"/>
                  </a:lnTo>
                  <a:cubicBezTo>
                    <a:pt x="1410" y="923"/>
                    <a:pt x="1410" y="891"/>
                    <a:pt x="1389" y="863"/>
                  </a:cubicBezTo>
                  <a:lnTo>
                    <a:pt x="1307" y="782"/>
                  </a:lnTo>
                  <a:cubicBezTo>
                    <a:pt x="1296" y="771"/>
                    <a:pt x="1281" y="765"/>
                    <a:pt x="1267" y="765"/>
                  </a:cubicBezTo>
                  <a:close/>
                  <a:moveTo>
                    <a:pt x="1100" y="901"/>
                  </a:moveTo>
                  <a:lnTo>
                    <a:pt x="846" y="1172"/>
                  </a:lnTo>
                  <a:cubicBezTo>
                    <a:pt x="840" y="1172"/>
                    <a:pt x="834" y="1177"/>
                    <a:pt x="834" y="1182"/>
                  </a:cubicBezTo>
                  <a:lnTo>
                    <a:pt x="775" y="1379"/>
                  </a:lnTo>
                  <a:cubicBezTo>
                    <a:pt x="769" y="1384"/>
                    <a:pt x="774" y="1394"/>
                    <a:pt x="780" y="1399"/>
                  </a:cubicBezTo>
                  <a:cubicBezTo>
                    <a:pt x="785" y="1405"/>
                    <a:pt x="791" y="1406"/>
                    <a:pt x="797" y="1406"/>
                  </a:cubicBezTo>
                  <a:lnTo>
                    <a:pt x="802" y="1406"/>
                  </a:lnTo>
                  <a:lnTo>
                    <a:pt x="997" y="1345"/>
                  </a:lnTo>
                  <a:cubicBezTo>
                    <a:pt x="1002" y="1345"/>
                    <a:pt x="1003" y="1346"/>
                    <a:pt x="1009" y="1340"/>
                  </a:cubicBezTo>
                  <a:lnTo>
                    <a:pt x="1275" y="1074"/>
                  </a:lnTo>
                  <a:lnTo>
                    <a:pt x="1100" y="901"/>
                  </a:lnTo>
                  <a:close/>
                  <a:moveTo>
                    <a:pt x="868" y="1199"/>
                  </a:moveTo>
                  <a:lnTo>
                    <a:pt x="949" y="1216"/>
                  </a:lnTo>
                  <a:lnTo>
                    <a:pt x="965" y="1303"/>
                  </a:lnTo>
                  <a:lnTo>
                    <a:pt x="856" y="1330"/>
                  </a:lnTo>
                  <a:lnTo>
                    <a:pt x="834" y="1308"/>
                  </a:lnTo>
                  <a:lnTo>
                    <a:pt x="868" y="119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Speech Bubble">
              <a:extLst>
                <a:ext uri="{FF2B5EF4-FFF2-40B4-BE49-F238E27FC236}">
                  <a16:creationId xmlns:a16="http://schemas.microsoft.com/office/drawing/2014/main" id="{86388717-3721-9C58-9479-CF5C99E530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08000" y="1264914"/>
              <a:ext cx="160337" cy="161925"/>
            </a:xfrm>
            <a:custGeom>
              <a:avLst/>
              <a:gdLst>
                <a:gd name="T0" fmla="*/ 696 w 1391"/>
                <a:gd name="T1" fmla="*/ 0 h 1396"/>
                <a:gd name="T2" fmla="*/ 0 w 1391"/>
                <a:gd name="T3" fmla="*/ 614 h 1396"/>
                <a:gd name="T4" fmla="*/ 211 w 1391"/>
                <a:gd name="T5" fmla="*/ 1053 h 1396"/>
                <a:gd name="T6" fmla="*/ 12 w 1391"/>
                <a:gd name="T7" fmla="*/ 1328 h 1396"/>
                <a:gd name="T8" fmla="*/ 548 w 1391"/>
                <a:gd name="T9" fmla="*/ 1214 h 1396"/>
                <a:gd name="T10" fmla="*/ 696 w 1391"/>
                <a:gd name="T11" fmla="*/ 1228 h 1396"/>
                <a:gd name="T12" fmla="*/ 1391 w 1391"/>
                <a:gd name="T13" fmla="*/ 614 h 1396"/>
                <a:gd name="T14" fmla="*/ 696 w 1391"/>
                <a:gd name="T15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1" h="1396">
                  <a:moveTo>
                    <a:pt x="696" y="0"/>
                  </a:moveTo>
                  <a:cubicBezTo>
                    <a:pt x="312" y="0"/>
                    <a:pt x="0" y="275"/>
                    <a:pt x="0" y="614"/>
                  </a:cubicBezTo>
                  <a:cubicBezTo>
                    <a:pt x="0" y="786"/>
                    <a:pt x="81" y="942"/>
                    <a:pt x="211" y="1053"/>
                  </a:cubicBezTo>
                  <a:cubicBezTo>
                    <a:pt x="183" y="1217"/>
                    <a:pt x="0" y="1283"/>
                    <a:pt x="12" y="1328"/>
                  </a:cubicBezTo>
                  <a:cubicBezTo>
                    <a:pt x="176" y="1396"/>
                    <a:pt x="499" y="1239"/>
                    <a:pt x="548" y="1214"/>
                  </a:cubicBezTo>
                  <a:cubicBezTo>
                    <a:pt x="596" y="1223"/>
                    <a:pt x="645" y="1228"/>
                    <a:pt x="696" y="1228"/>
                  </a:cubicBezTo>
                  <a:cubicBezTo>
                    <a:pt x="1080" y="1228"/>
                    <a:pt x="1391" y="953"/>
                    <a:pt x="1391" y="614"/>
                  </a:cubicBezTo>
                  <a:cubicBezTo>
                    <a:pt x="1391" y="275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6406ED-621B-89EA-B358-98288D650643}"/>
                </a:ext>
              </a:extLst>
            </p:cNvPr>
            <p:cNvGrpSpPr/>
            <p:nvPr/>
          </p:nvGrpSpPr>
          <p:grpSpPr>
            <a:xfrm>
              <a:off x="4713635" y="829176"/>
              <a:ext cx="508998" cy="230832"/>
              <a:chOff x="10023920" y="5644187"/>
              <a:chExt cx="508998" cy="230832"/>
            </a:xfrm>
          </p:grpSpPr>
          <p:grpSp>
            <p:nvGrpSpPr>
              <p:cNvPr id="199" name="Switch">
                <a:extLst>
                  <a:ext uri="{FF2B5EF4-FFF2-40B4-BE49-F238E27FC236}">
                    <a16:creationId xmlns:a16="http://schemas.microsoft.com/office/drawing/2014/main" id="{25540183-BF91-69D7-4DC6-CB88152966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304318" y="5696103"/>
                <a:ext cx="228600" cy="127000"/>
                <a:chOff x="5856961" y="3297238"/>
                <a:chExt cx="228600" cy="127000"/>
              </a:xfrm>
            </p:grpSpPr>
            <p:sp>
              <p:nvSpPr>
                <p:cNvPr id="201" name="Track">
                  <a:extLst>
                    <a:ext uri="{FF2B5EF4-FFF2-40B4-BE49-F238E27FC236}">
                      <a16:creationId xmlns:a16="http://schemas.microsoft.com/office/drawing/2014/main" id="{44EE185F-E37F-7532-4358-4256EADD1C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6961" y="3317250"/>
                  <a:ext cx="210127" cy="89285"/>
                </a:xfrm>
                <a:custGeom>
                  <a:avLst/>
                  <a:gdLst>
                    <a:gd name="T0" fmla="*/ 1199 w 1199"/>
                    <a:gd name="T1" fmla="*/ 247 h 494"/>
                    <a:gd name="T2" fmla="*/ 953 w 1199"/>
                    <a:gd name="T3" fmla="*/ 494 h 494"/>
                    <a:gd name="T4" fmla="*/ 247 w 1199"/>
                    <a:gd name="T5" fmla="*/ 494 h 494"/>
                    <a:gd name="T6" fmla="*/ 0 w 1199"/>
                    <a:gd name="T7" fmla="*/ 247 h 494"/>
                    <a:gd name="T8" fmla="*/ 247 w 1199"/>
                    <a:gd name="T9" fmla="*/ 0 h 494"/>
                    <a:gd name="T10" fmla="*/ 953 w 1199"/>
                    <a:gd name="T11" fmla="*/ 0 h 494"/>
                    <a:gd name="T12" fmla="*/ 1199 w 1199"/>
                    <a:gd name="T13" fmla="*/ 24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9" h="494">
                      <a:moveTo>
                        <a:pt x="1199" y="247"/>
                      </a:moveTo>
                      <a:cubicBezTo>
                        <a:pt x="1199" y="383"/>
                        <a:pt x="1089" y="494"/>
                        <a:pt x="953" y="494"/>
                      </a:cubicBezTo>
                      <a:lnTo>
                        <a:pt x="247" y="494"/>
                      </a:lnTo>
                      <a:cubicBezTo>
                        <a:pt x="111" y="494"/>
                        <a:pt x="0" y="383"/>
                        <a:pt x="0" y="247"/>
                      </a:cubicBezTo>
                      <a:cubicBezTo>
                        <a:pt x="0" y="111"/>
                        <a:pt x="111" y="0"/>
                        <a:pt x="247" y="0"/>
                      </a:cubicBezTo>
                      <a:lnTo>
                        <a:pt x="953" y="0"/>
                      </a:lnTo>
                      <a:cubicBezTo>
                        <a:pt x="1089" y="0"/>
                        <a:pt x="1199" y="111"/>
                        <a:pt x="1199" y="247"/>
                      </a:cubicBezTo>
                    </a:path>
                  </a:pathLst>
                </a:custGeom>
                <a:solidFill>
                  <a:srgbClr val="009688">
                    <a:alpha val="5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Thumb">
                  <a:extLst>
                    <a:ext uri="{FF2B5EF4-FFF2-40B4-BE49-F238E27FC236}">
                      <a16:creationId xmlns:a16="http://schemas.microsoft.com/office/drawing/2014/main" id="{709A1E14-5D2B-35CF-901B-27714AD00EF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58561" y="3297238"/>
                  <a:ext cx="127000" cy="127000"/>
                </a:xfrm>
                <a:prstGeom prst="ellipse">
                  <a:avLst/>
                </a:prstGeom>
                <a:solidFill>
                  <a:srgbClr val="009688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>
                  <a:outerShdw blurRad="50800" dist="12700" dir="5400000" sx="104000" sy="104000" algn="ctr" rotWithShape="0">
                    <a:prstClr val="black">
                      <a:alpha val="3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5B1361-1BEE-F61D-6364-58B1B89A3AE6}"/>
                  </a:ext>
                </a:extLst>
              </p:cNvPr>
              <p:cNvSpPr txBox="1"/>
              <p:nvPr/>
            </p:nvSpPr>
            <p:spPr>
              <a:xfrm>
                <a:off x="10023920" y="5644187"/>
                <a:ext cx="250518" cy="230832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r>
                  <a:rPr kumimoji="1" lang="ko-KR" altLang="en-US" sz="900" u="none" kern="1200" spc="0" dirty="0">
                    <a:ln>
                      <a:noFill/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이슈</a:t>
                </a:r>
                <a:endParaRPr lang="ko-KR" altLang="en-US" sz="900" dirty="0"/>
              </a:p>
            </p:txBody>
          </p:sp>
        </p:grpSp>
        <p:sp>
          <p:nvSpPr>
            <p:cNvPr id="205" name="Warning">
              <a:extLst>
                <a:ext uri="{FF2B5EF4-FFF2-40B4-BE49-F238E27FC236}">
                  <a16:creationId xmlns:a16="http://schemas.microsoft.com/office/drawing/2014/main" id="{B0D6C003-8630-4A1E-B835-FE0E2C75B4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52793" y="1272851"/>
              <a:ext cx="169862" cy="146050"/>
            </a:xfrm>
            <a:custGeom>
              <a:avLst/>
              <a:gdLst>
                <a:gd name="T0" fmla="*/ 1400 w 1467"/>
                <a:gd name="T1" fmla="*/ 1061 h 1271"/>
                <a:gd name="T2" fmla="*/ 855 w 1467"/>
                <a:gd name="T3" fmla="*/ 116 h 1271"/>
                <a:gd name="T4" fmla="*/ 612 w 1467"/>
                <a:gd name="T5" fmla="*/ 116 h 1271"/>
                <a:gd name="T6" fmla="*/ 66 w 1467"/>
                <a:gd name="T7" fmla="*/ 1061 h 1271"/>
                <a:gd name="T8" fmla="*/ 188 w 1467"/>
                <a:gd name="T9" fmla="*/ 1271 h 1271"/>
                <a:gd name="T10" fmla="*/ 1279 w 1467"/>
                <a:gd name="T11" fmla="*/ 1271 h 1271"/>
                <a:gd name="T12" fmla="*/ 1400 w 1467"/>
                <a:gd name="T13" fmla="*/ 1061 h 1271"/>
                <a:gd name="T14" fmla="*/ 658 w 1467"/>
                <a:gd name="T15" fmla="*/ 384 h 1271"/>
                <a:gd name="T16" fmla="*/ 733 w 1467"/>
                <a:gd name="T17" fmla="*/ 352 h 1271"/>
                <a:gd name="T18" fmla="*/ 808 w 1467"/>
                <a:gd name="T19" fmla="*/ 383 h 1271"/>
                <a:gd name="T20" fmla="*/ 837 w 1467"/>
                <a:gd name="T21" fmla="*/ 462 h 1271"/>
                <a:gd name="T22" fmla="*/ 783 w 1467"/>
                <a:gd name="T23" fmla="*/ 833 h 1271"/>
                <a:gd name="T24" fmla="*/ 685 w 1467"/>
                <a:gd name="T25" fmla="*/ 833 h 1271"/>
                <a:gd name="T26" fmla="*/ 629 w 1467"/>
                <a:gd name="T27" fmla="*/ 462 h 1271"/>
                <a:gd name="T28" fmla="*/ 658 w 1467"/>
                <a:gd name="T29" fmla="*/ 384 h 1271"/>
                <a:gd name="T30" fmla="*/ 807 w 1467"/>
                <a:gd name="T31" fmla="*/ 1073 h 1271"/>
                <a:gd name="T32" fmla="*/ 733 w 1467"/>
                <a:gd name="T33" fmla="*/ 1103 h 1271"/>
                <a:gd name="T34" fmla="*/ 660 w 1467"/>
                <a:gd name="T35" fmla="*/ 1073 h 1271"/>
                <a:gd name="T36" fmla="*/ 629 w 1467"/>
                <a:gd name="T37" fmla="*/ 1000 h 1271"/>
                <a:gd name="T38" fmla="*/ 660 w 1467"/>
                <a:gd name="T39" fmla="*/ 927 h 1271"/>
                <a:gd name="T40" fmla="*/ 733 w 1467"/>
                <a:gd name="T41" fmla="*/ 896 h 1271"/>
                <a:gd name="T42" fmla="*/ 807 w 1467"/>
                <a:gd name="T43" fmla="*/ 927 h 1271"/>
                <a:gd name="T44" fmla="*/ 838 w 1467"/>
                <a:gd name="T45" fmla="*/ 1000 h 1271"/>
                <a:gd name="T46" fmla="*/ 807 w 1467"/>
                <a:gd name="T47" fmla="*/ 1073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7" h="1271">
                  <a:moveTo>
                    <a:pt x="1400" y="1061"/>
                  </a:moveTo>
                  <a:lnTo>
                    <a:pt x="855" y="116"/>
                  </a:lnTo>
                  <a:cubicBezTo>
                    <a:pt x="788" y="0"/>
                    <a:pt x="679" y="0"/>
                    <a:pt x="612" y="116"/>
                  </a:cubicBezTo>
                  <a:lnTo>
                    <a:pt x="66" y="1061"/>
                  </a:lnTo>
                  <a:cubicBezTo>
                    <a:pt x="0" y="1176"/>
                    <a:pt x="54" y="1271"/>
                    <a:pt x="188" y="1271"/>
                  </a:cubicBezTo>
                  <a:lnTo>
                    <a:pt x="1279" y="1271"/>
                  </a:lnTo>
                  <a:cubicBezTo>
                    <a:pt x="1412" y="1271"/>
                    <a:pt x="1467" y="1176"/>
                    <a:pt x="1400" y="1061"/>
                  </a:cubicBezTo>
                  <a:close/>
                  <a:moveTo>
                    <a:pt x="658" y="384"/>
                  </a:moveTo>
                  <a:cubicBezTo>
                    <a:pt x="678" y="363"/>
                    <a:pt x="703" y="352"/>
                    <a:pt x="733" y="352"/>
                  </a:cubicBezTo>
                  <a:cubicBezTo>
                    <a:pt x="764" y="352"/>
                    <a:pt x="789" y="363"/>
                    <a:pt x="808" y="383"/>
                  </a:cubicBezTo>
                  <a:cubicBezTo>
                    <a:pt x="828" y="404"/>
                    <a:pt x="837" y="431"/>
                    <a:pt x="837" y="462"/>
                  </a:cubicBezTo>
                  <a:cubicBezTo>
                    <a:pt x="837" y="489"/>
                    <a:pt x="797" y="688"/>
                    <a:pt x="783" y="833"/>
                  </a:cubicBezTo>
                  <a:lnTo>
                    <a:pt x="685" y="833"/>
                  </a:lnTo>
                  <a:cubicBezTo>
                    <a:pt x="673" y="688"/>
                    <a:pt x="629" y="489"/>
                    <a:pt x="629" y="462"/>
                  </a:cubicBezTo>
                  <a:cubicBezTo>
                    <a:pt x="629" y="431"/>
                    <a:pt x="639" y="405"/>
                    <a:pt x="658" y="384"/>
                  </a:cubicBezTo>
                  <a:close/>
                  <a:moveTo>
                    <a:pt x="807" y="1073"/>
                  </a:moveTo>
                  <a:cubicBezTo>
                    <a:pt x="786" y="1093"/>
                    <a:pt x="762" y="1103"/>
                    <a:pt x="733" y="1103"/>
                  </a:cubicBezTo>
                  <a:cubicBezTo>
                    <a:pt x="705" y="1103"/>
                    <a:pt x="680" y="1093"/>
                    <a:pt x="660" y="1073"/>
                  </a:cubicBezTo>
                  <a:cubicBezTo>
                    <a:pt x="639" y="1053"/>
                    <a:pt x="629" y="1029"/>
                    <a:pt x="629" y="1000"/>
                  </a:cubicBezTo>
                  <a:cubicBezTo>
                    <a:pt x="629" y="972"/>
                    <a:pt x="639" y="947"/>
                    <a:pt x="660" y="927"/>
                  </a:cubicBezTo>
                  <a:cubicBezTo>
                    <a:pt x="680" y="906"/>
                    <a:pt x="705" y="896"/>
                    <a:pt x="733" y="896"/>
                  </a:cubicBezTo>
                  <a:cubicBezTo>
                    <a:pt x="762" y="896"/>
                    <a:pt x="786" y="906"/>
                    <a:pt x="807" y="927"/>
                  </a:cubicBezTo>
                  <a:cubicBezTo>
                    <a:pt x="827" y="947"/>
                    <a:pt x="838" y="972"/>
                    <a:pt x="838" y="1000"/>
                  </a:cubicBezTo>
                  <a:cubicBezTo>
                    <a:pt x="838" y="1029"/>
                    <a:pt x="827" y="1053"/>
                    <a:pt x="807" y="107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Copy">
              <a:extLst>
                <a:ext uri="{FF2B5EF4-FFF2-40B4-BE49-F238E27FC236}">
                  <a16:creationId xmlns:a16="http://schemas.microsoft.com/office/drawing/2014/main" id="{973511B9-3415-02F4-8DEE-199E3F2FD6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73555" y="863688"/>
              <a:ext cx="161925" cy="161925"/>
            </a:xfrm>
            <a:custGeom>
              <a:avLst/>
              <a:gdLst>
                <a:gd name="T0" fmla="*/ 0 w 1411"/>
                <a:gd name="T1" fmla="*/ 217 h 1411"/>
                <a:gd name="T2" fmla="*/ 217 w 1411"/>
                <a:gd name="T3" fmla="*/ 1139 h 1411"/>
                <a:gd name="T4" fmla="*/ 489 w 1411"/>
                <a:gd name="T5" fmla="*/ 1031 h 1411"/>
                <a:gd name="T6" fmla="*/ 109 w 1411"/>
                <a:gd name="T7" fmla="*/ 922 h 1411"/>
                <a:gd name="T8" fmla="*/ 217 w 1411"/>
                <a:gd name="T9" fmla="*/ 108 h 1411"/>
                <a:gd name="T10" fmla="*/ 489 w 1411"/>
                <a:gd name="T11" fmla="*/ 215 h 1411"/>
                <a:gd name="T12" fmla="*/ 502 w 1411"/>
                <a:gd name="T13" fmla="*/ 361 h 1411"/>
                <a:gd name="T14" fmla="*/ 709 w 1411"/>
                <a:gd name="T15" fmla="*/ 217 h 1411"/>
                <a:gd name="T16" fmla="*/ 640 w 1411"/>
                <a:gd name="T17" fmla="*/ 149 h 1411"/>
                <a:gd name="T18" fmla="*/ 217 w 1411"/>
                <a:gd name="T19" fmla="*/ 0 h 1411"/>
                <a:gd name="T20" fmla="*/ 543 w 1411"/>
                <a:gd name="T21" fmla="*/ 488 h 1411"/>
                <a:gd name="T22" fmla="*/ 760 w 1411"/>
                <a:gd name="T23" fmla="*/ 1411 h 1411"/>
                <a:gd name="T24" fmla="*/ 1411 w 1411"/>
                <a:gd name="T25" fmla="*/ 1194 h 1411"/>
                <a:gd name="T26" fmla="*/ 1264 w 1411"/>
                <a:gd name="T27" fmla="*/ 500 h 1411"/>
                <a:gd name="T28" fmla="*/ 1182 w 1411"/>
                <a:gd name="T29" fmla="*/ 420 h 1411"/>
                <a:gd name="T30" fmla="*/ 760 w 1411"/>
                <a:gd name="T31" fmla="*/ 271 h 1411"/>
                <a:gd name="T32" fmla="*/ 992 w 1411"/>
                <a:gd name="T33" fmla="*/ 379 h 1411"/>
                <a:gd name="T34" fmla="*/ 1031 w 1411"/>
                <a:gd name="T35" fmla="*/ 597 h 1411"/>
                <a:gd name="T36" fmla="*/ 1194 w 1411"/>
                <a:gd name="T37" fmla="*/ 651 h 1411"/>
                <a:gd name="T38" fmla="*/ 1303 w 1411"/>
                <a:gd name="T39" fmla="*/ 1194 h 1411"/>
                <a:gd name="T40" fmla="*/ 760 w 1411"/>
                <a:gd name="T41" fmla="*/ 1302 h 1411"/>
                <a:gd name="T42" fmla="*/ 652 w 1411"/>
                <a:gd name="T43" fmla="*/ 488 h 1411"/>
                <a:gd name="T44" fmla="*/ 217 w 1411"/>
                <a:gd name="T45" fmla="*/ 434 h 1411"/>
                <a:gd name="T46" fmla="*/ 489 w 1411"/>
                <a:gd name="T47" fmla="*/ 542 h 1411"/>
                <a:gd name="T48" fmla="*/ 217 w 1411"/>
                <a:gd name="T49" fmla="*/ 434 h 1411"/>
                <a:gd name="T50" fmla="*/ 217 w 1411"/>
                <a:gd name="T51" fmla="*/ 705 h 1411"/>
                <a:gd name="T52" fmla="*/ 489 w 1411"/>
                <a:gd name="T53" fmla="*/ 597 h 1411"/>
                <a:gd name="T54" fmla="*/ 760 w 1411"/>
                <a:gd name="T55" fmla="*/ 705 h 1411"/>
                <a:gd name="T56" fmla="*/ 1194 w 1411"/>
                <a:gd name="T57" fmla="*/ 814 h 1411"/>
                <a:gd name="T58" fmla="*/ 760 w 1411"/>
                <a:gd name="T59" fmla="*/ 705 h 1411"/>
                <a:gd name="T60" fmla="*/ 217 w 1411"/>
                <a:gd name="T61" fmla="*/ 868 h 1411"/>
                <a:gd name="T62" fmla="*/ 489 w 1411"/>
                <a:gd name="T63" fmla="*/ 759 h 1411"/>
                <a:gd name="T64" fmla="*/ 760 w 1411"/>
                <a:gd name="T65" fmla="*/ 868 h 1411"/>
                <a:gd name="T66" fmla="*/ 1086 w 1411"/>
                <a:gd name="T67" fmla="*/ 976 h 1411"/>
                <a:gd name="T68" fmla="*/ 760 w 1411"/>
                <a:gd name="T69" fmla="*/ 868 h 1411"/>
                <a:gd name="T70" fmla="*/ 760 w 1411"/>
                <a:gd name="T71" fmla="*/ 1139 h 1411"/>
                <a:gd name="T72" fmla="*/ 1194 w 1411"/>
                <a:gd name="T73" fmla="*/ 103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217" y="0"/>
                  </a:moveTo>
                  <a:cubicBezTo>
                    <a:pt x="98" y="0"/>
                    <a:pt x="0" y="97"/>
                    <a:pt x="0" y="217"/>
                  </a:cubicBezTo>
                  <a:lnTo>
                    <a:pt x="0" y="922"/>
                  </a:lnTo>
                  <a:cubicBezTo>
                    <a:pt x="0" y="1042"/>
                    <a:pt x="98" y="1139"/>
                    <a:pt x="217" y="1139"/>
                  </a:cubicBezTo>
                  <a:lnTo>
                    <a:pt x="489" y="1139"/>
                  </a:lnTo>
                  <a:lnTo>
                    <a:pt x="489" y="1031"/>
                  </a:lnTo>
                  <a:lnTo>
                    <a:pt x="217" y="1031"/>
                  </a:lnTo>
                  <a:cubicBezTo>
                    <a:pt x="157" y="1031"/>
                    <a:pt x="109" y="982"/>
                    <a:pt x="109" y="922"/>
                  </a:cubicBezTo>
                  <a:lnTo>
                    <a:pt x="109" y="217"/>
                  </a:lnTo>
                  <a:cubicBezTo>
                    <a:pt x="109" y="157"/>
                    <a:pt x="157" y="108"/>
                    <a:pt x="217" y="108"/>
                  </a:cubicBezTo>
                  <a:lnTo>
                    <a:pt x="450" y="108"/>
                  </a:lnTo>
                  <a:cubicBezTo>
                    <a:pt x="489" y="118"/>
                    <a:pt x="489" y="167"/>
                    <a:pt x="489" y="215"/>
                  </a:cubicBezTo>
                  <a:lnTo>
                    <a:pt x="489" y="325"/>
                  </a:lnTo>
                  <a:cubicBezTo>
                    <a:pt x="489" y="339"/>
                    <a:pt x="494" y="351"/>
                    <a:pt x="502" y="361"/>
                  </a:cubicBezTo>
                  <a:cubicBezTo>
                    <a:pt x="533" y="277"/>
                    <a:pt x="612" y="217"/>
                    <a:pt x="706" y="217"/>
                  </a:cubicBezTo>
                  <a:lnTo>
                    <a:pt x="709" y="217"/>
                  </a:lnTo>
                  <a:cubicBezTo>
                    <a:pt x="700" y="207"/>
                    <a:pt x="690" y="197"/>
                    <a:pt x="680" y="188"/>
                  </a:cubicBezTo>
                  <a:cubicBezTo>
                    <a:pt x="667" y="174"/>
                    <a:pt x="653" y="162"/>
                    <a:pt x="640" y="149"/>
                  </a:cubicBezTo>
                  <a:cubicBezTo>
                    <a:pt x="547" y="54"/>
                    <a:pt x="492" y="0"/>
                    <a:pt x="434" y="0"/>
                  </a:cubicBezTo>
                  <a:lnTo>
                    <a:pt x="217" y="0"/>
                  </a:lnTo>
                  <a:close/>
                  <a:moveTo>
                    <a:pt x="760" y="271"/>
                  </a:moveTo>
                  <a:cubicBezTo>
                    <a:pt x="640" y="271"/>
                    <a:pt x="543" y="368"/>
                    <a:pt x="543" y="488"/>
                  </a:cubicBezTo>
                  <a:lnTo>
                    <a:pt x="543" y="1194"/>
                  </a:lnTo>
                  <a:cubicBezTo>
                    <a:pt x="543" y="1313"/>
                    <a:pt x="640" y="1411"/>
                    <a:pt x="760" y="1411"/>
                  </a:cubicBezTo>
                  <a:lnTo>
                    <a:pt x="1194" y="1411"/>
                  </a:lnTo>
                  <a:cubicBezTo>
                    <a:pt x="1314" y="1411"/>
                    <a:pt x="1411" y="1313"/>
                    <a:pt x="1411" y="1194"/>
                  </a:cubicBezTo>
                  <a:lnTo>
                    <a:pt x="1411" y="705"/>
                  </a:lnTo>
                  <a:cubicBezTo>
                    <a:pt x="1411" y="647"/>
                    <a:pt x="1359" y="593"/>
                    <a:pt x="1264" y="500"/>
                  </a:cubicBezTo>
                  <a:cubicBezTo>
                    <a:pt x="1251" y="487"/>
                    <a:pt x="1236" y="473"/>
                    <a:pt x="1223" y="459"/>
                  </a:cubicBezTo>
                  <a:cubicBezTo>
                    <a:pt x="1210" y="446"/>
                    <a:pt x="1195" y="433"/>
                    <a:pt x="1182" y="420"/>
                  </a:cubicBezTo>
                  <a:cubicBezTo>
                    <a:pt x="1090" y="325"/>
                    <a:pt x="1035" y="271"/>
                    <a:pt x="977" y="271"/>
                  </a:cubicBezTo>
                  <a:lnTo>
                    <a:pt x="760" y="271"/>
                  </a:lnTo>
                  <a:close/>
                  <a:moveTo>
                    <a:pt x="760" y="379"/>
                  </a:moveTo>
                  <a:lnTo>
                    <a:pt x="992" y="379"/>
                  </a:lnTo>
                  <a:cubicBezTo>
                    <a:pt x="1032" y="389"/>
                    <a:pt x="1031" y="438"/>
                    <a:pt x="1031" y="486"/>
                  </a:cubicBezTo>
                  <a:lnTo>
                    <a:pt x="1031" y="597"/>
                  </a:lnTo>
                  <a:cubicBezTo>
                    <a:pt x="1031" y="626"/>
                    <a:pt x="1056" y="651"/>
                    <a:pt x="1086" y="651"/>
                  </a:cubicBezTo>
                  <a:lnTo>
                    <a:pt x="1194" y="651"/>
                  </a:lnTo>
                  <a:cubicBezTo>
                    <a:pt x="1248" y="651"/>
                    <a:pt x="1303" y="651"/>
                    <a:pt x="1303" y="705"/>
                  </a:cubicBezTo>
                  <a:lnTo>
                    <a:pt x="1303" y="1194"/>
                  </a:lnTo>
                  <a:cubicBezTo>
                    <a:pt x="1303" y="1253"/>
                    <a:pt x="1254" y="1302"/>
                    <a:pt x="1194" y="1302"/>
                  </a:cubicBezTo>
                  <a:lnTo>
                    <a:pt x="760" y="1302"/>
                  </a:lnTo>
                  <a:cubicBezTo>
                    <a:pt x="700" y="1302"/>
                    <a:pt x="652" y="1253"/>
                    <a:pt x="652" y="1194"/>
                  </a:cubicBezTo>
                  <a:lnTo>
                    <a:pt x="652" y="488"/>
                  </a:lnTo>
                  <a:cubicBezTo>
                    <a:pt x="652" y="428"/>
                    <a:pt x="700" y="379"/>
                    <a:pt x="760" y="379"/>
                  </a:cubicBezTo>
                  <a:close/>
                  <a:moveTo>
                    <a:pt x="217" y="434"/>
                  </a:moveTo>
                  <a:lnTo>
                    <a:pt x="217" y="542"/>
                  </a:lnTo>
                  <a:lnTo>
                    <a:pt x="489" y="542"/>
                  </a:lnTo>
                  <a:lnTo>
                    <a:pt x="489" y="434"/>
                  </a:lnTo>
                  <a:lnTo>
                    <a:pt x="217" y="434"/>
                  </a:lnTo>
                  <a:close/>
                  <a:moveTo>
                    <a:pt x="217" y="597"/>
                  </a:moveTo>
                  <a:lnTo>
                    <a:pt x="217" y="705"/>
                  </a:lnTo>
                  <a:lnTo>
                    <a:pt x="489" y="705"/>
                  </a:lnTo>
                  <a:lnTo>
                    <a:pt x="489" y="597"/>
                  </a:lnTo>
                  <a:lnTo>
                    <a:pt x="217" y="597"/>
                  </a:lnTo>
                  <a:close/>
                  <a:moveTo>
                    <a:pt x="760" y="705"/>
                  </a:moveTo>
                  <a:lnTo>
                    <a:pt x="760" y="814"/>
                  </a:lnTo>
                  <a:lnTo>
                    <a:pt x="1194" y="814"/>
                  </a:lnTo>
                  <a:lnTo>
                    <a:pt x="1194" y="705"/>
                  </a:lnTo>
                  <a:lnTo>
                    <a:pt x="760" y="705"/>
                  </a:lnTo>
                  <a:close/>
                  <a:moveTo>
                    <a:pt x="217" y="759"/>
                  </a:moveTo>
                  <a:lnTo>
                    <a:pt x="217" y="868"/>
                  </a:lnTo>
                  <a:lnTo>
                    <a:pt x="489" y="868"/>
                  </a:lnTo>
                  <a:lnTo>
                    <a:pt x="489" y="759"/>
                  </a:lnTo>
                  <a:lnTo>
                    <a:pt x="217" y="759"/>
                  </a:lnTo>
                  <a:close/>
                  <a:moveTo>
                    <a:pt x="760" y="868"/>
                  </a:moveTo>
                  <a:lnTo>
                    <a:pt x="760" y="976"/>
                  </a:lnTo>
                  <a:lnTo>
                    <a:pt x="1086" y="976"/>
                  </a:lnTo>
                  <a:lnTo>
                    <a:pt x="1086" y="868"/>
                  </a:lnTo>
                  <a:lnTo>
                    <a:pt x="760" y="868"/>
                  </a:lnTo>
                  <a:close/>
                  <a:moveTo>
                    <a:pt x="760" y="1031"/>
                  </a:moveTo>
                  <a:lnTo>
                    <a:pt x="760" y="1139"/>
                  </a:lnTo>
                  <a:lnTo>
                    <a:pt x="1194" y="1139"/>
                  </a:lnTo>
                  <a:lnTo>
                    <a:pt x="1194" y="1031"/>
                  </a:lnTo>
                  <a:lnTo>
                    <a:pt x="760" y="103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1" name="Paste">
            <a:extLst>
              <a:ext uri="{FF2B5EF4-FFF2-40B4-BE49-F238E27FC236}">
                <a16:creationId xmlns:a16="http://schemas.microsoft.com/office/drawing/2014/main" id="{3F322113-ED4E-DB44-45FB-B8558865B2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32862" y="5643374"/>
            <a:ext cx="150813" cy="161925"/>
          </a:xfrm>
          <a:custGeom>
            <a:avLst/>
            <a:gdLst>
              <a:gd name="T0" fmla="*/ 516 w 1303"/>
              <a:gd name="T1" fmla="*/ 0 h 1411"/>
              <a:gd name="T2" fmla="*/ 440 w 1303"/>
              <a:gd name="T3" fmla="*/ 54 h 1411"/>
              <a:gd name="T4" fmla="*/ 380 w 1303"/>
              <a:gd name="T5" fmla="*/ 54 h 1411"/>
              <a:gd name="T6" fmla="*/ 272 w 1303"/>
              <a:gd name="T7" fmla="*/ 163 h 1411"/>
              <a:gd name="T8" fmla="*/ 163 w 1303"/>
              <a:gd name="T9" fmla="*/ 163 h 1411"/>
              <a:gd name="T10" fmla="*/ 0 w 1303"/>
              <a:gd name="T11" fmla="*/ 326 h 1411"/>
              <a:gd name="T12" fmla="*/ 0 w 1303"/>
              <a:gd name="T13" fmla="*/ 1140 h 1411"/>
              <a:gd name="T14" fmla="*/ 163 w 1303"/>
              <a:gd name="T15" fmla="*/ 1302 h 1411"/>
              <a:gd name="T16" fmla="*/ 429 w 1303"/>
              <a:gd name="T17" fmla="*/ 1302 h 1411"/>
              <a:gd name="T18" fmla="*/ 407 w 1303"/>
              <a:gd name="T19" fmla="*/ 1194 h 1411"/>
              <a:gd name="T20" fmla="*/ 407 w 1303"/>
              <a:gd name="T21" fmla="*/ 1140 h 1411"/>
              <a:gd name="T22" fmla="*/ 163 w 1303"/>
              <a:gd name="T23" fmla="*/ 1140 h 1411"/>
              <a:gd name="T24" fmla="*/ 163 w 1303"/>
              <a:gd name="T25" fmla="*/ 326 h 1411"/>
              <a:gd name="T26" fmla="*/ 289 w 1303"/>
              <a:gd name="T27" fmla="*/ 326 h 1411"/>
              <a:gd name="T28" fmla="*/ 380 w 1303"/>
              <a:gd name="T29" fmla="*/ 380 h 1411"/>
              <a:gd name="T30" fmla="*/ 652 w 1303"/>
              <a:gd name="T31" fmla="*/ 380 h 1411"/>
              <a:gd name="T32" fmla="*/ 745 w 1303"/>
              <a:gd name="T33" fmla="*/ 326 h 1411"/>
              <a:gd name="T34" fmla="*/ 869 w 1303"/>
              <a:gd name="T35" fmla="*/ 326 h 1411"/>
              <a:gd name="T36" fmla="*/ 869 w 1303"/>
              <a:gd name="T37" fmla="*/ 407 h 1411"/>
              <a:gd name="T38" fmla="*/ 1032 w 1303"/>
              <a:gd name="T39" fmla="*/ 407 h 1411"/>
              <a:gd name="T40" fmla="*/ 1032 w 1303"/>
              <a:gd name="T41" fmla="*/ 326 h 1411"/>
              <a:gd name="T42" fmla="*/ 869 w 1303"/>
              <a:gd name="T43" fmla="*/ 163 h 1411"/>
              <a:gd name="T44" fmla="*/ 760 w 1303"/>
              <a:gd name="T45" fmla="*/ 163 h 1411"/>
              <a:gd name="T46" fmla="*/ 652 w 1303"/>
              <a:gd name="T47" fmla="*/ 54 h 1411"/>
              <a:gd name="T48" fmla="*/ 592 w 1303"/>
              <a:gd name="T49" fmla="*/ 54 h 1411"/>
              <a:gd name="T50" fmla="*/ 516 w 1303"/>
              <a:gd name="T51" fmla="*/ 0 h 1411"/>
              <a:gd name="T52" fmla="*/ 380 w 1303"/>
              <a:gd name="T53" fmla="*/ 163 h 1411"/>
              <a:gd name="T54" fmla="*/ 652 w 1303"/>
              <a:gd name="T55" fmla="*/ 163 h 1411"/>
              <a:gd name="T56" fmla="*/ 652 w 1303"/>
              <a:gd name="T57" fmla="*/ 271 h 1411"/>
              <a:gd name="T58" fmla="*/ 380 w 1303"/>
              <a:gd name="T59" fmla="*/ 271 h 1411"/>
              <a:gd name="T60" fmla="*/ 380 w 1303"/>
              <a:gd name="T61" fmla="*/ 163 h 1411"/>
              <a:gd name="T62" fmla="*/ 706 w 1303"/>
              <a:gd name="T63" fmla="*/ 488 h 1411"/>
              <a:gd name="T64" fmla="*/ 489 w 1303"/>
              <a:gd name="T65" fmla="*/ 705 h 1411"/>
              <a:gd name="T66" fmla="*/ 489 w 1303"/>
              <a:gd name="T67" fmla="*/ 1194 h 1411"/>
              <a:gd name="T68" fmla="*/ 706 w 1303"/>
              <a:gd name="T69" fmla="*/ 1411 h 1411"/>
              <a:gd name="T70" fmla="*/ 1086 w 1303"/>
              <a:gd name="T71" fmla="*/ 1411 h 1411"/>
              <a:gd name="T72" fmla="*/ 1303 w 1303"/>
              <a:gd name="T73" fmla="*/ 1194 h 1411"/>
              <a:gd name="T74" fmla="*/ 1303 w 1303"/>
              <a:gd name="T75" fmla="*/ 705 h 1411"/>
              <a:gd name="T76" fmla="*/ 1086 w 1303"/>
              <a:gd name="T77" fmla="*/ 488 h 1411"/>
              <a:gd name="T78" fmla="*/ 706 w 1303"/>
              <a:gd name="T79" fmla="*/ 488 h 1411"/>
              <a:gd name="T80" fmla="*/ 706 w 1303"/>
              <a:gd name="T81" fmla="*/ 597 h 1411"/>
              <a:gd name="T82" fmla="*/ 1086 w 1303"/>
              <a:gd name="T83" fmla="*/ 597 h 1411"/>
              <a:gd name="T84" fmla="*/ 1194 w 1303"/>
              <a:gd name="T85" fmla="*/ 705 h 1411"/>
              <a:gd name="T86" fmla="*/ 1194 w 1303"/>
              <a:gd name="T87" fmla="*/ 1194 h 1411"/>
              <a:gd name="T88" fmla="*/ 1086 w 1303"/>
              <a:gd name="T89" fmla="*/ 1302 h 1411"/>
              <a:gd name="T90" fmla="*/ 706 w 1303"/>
              <a:gd name="T91" fmla="*/ 1302 h 1411"/>
              <a:gd name="T92" fmla="*/ 597 w 1303"/>
              <a:gd name="T93" fmla="*/ 1194 h 1411"/>
              <a:gd name="T94" fmla="*/ 597 w 1303"/>
              <a:gd name="T95" fmla="*/ 705 h 1411"/>
              <a:gd name="T96" fmla="*/ 706 w 1303"/>
              <a:gd name="T97" fmla="*/ 597 h 1411"/>
              <a:gd name="T98" fmla="*/ 706 w 1303"/>
              <a:gd name="T99" fmla="*/ 814 h 1411"/>
              <a:gd name="T100" fmla="*/ 706 w 1303"/>
              <a:gd name="T101" fmla="*/ 923 h 1411"/>
              <a:gd name="T102" fmla="*/ 1086 w 1303"/>
              <a:gd name="T103" fmla="*/ 923 h 1411"/>
              <a:gd name="T104" fmla="*/ 1086 w 1303"/>
              <a:gd name="T105" fmla="*/ 814 h 1411"/>
              <a:gd name="T106" fmla="*/ 706 w 1303"/>
              <a:gd name="T107" fmla="*/ 814 h 1411"/>
              <a:gd name="T108" fmla="*/ 706 w 1303"/>
              <a:gd name="T109" fmla="*/ 1031 h 1411"/>
              <a:gd name="T110" fmla="*/ 706 w 1303"/>
              <a:gd name="T111" fmla="*/ 1140 h 1411"/>
              <a:gd name="T112" fmla="*/ 1086 w 1303"/>
              <a:gd name="T113" fmla="*/ 1140 h 1411"/>
              <a:gd name="T114" fmla="*/ 1086 w 1303"/>
              <a:gd name="T115" fmla="*/ 1031 h 1411"/>
              <a:gd name="T116" fmla="*/ 706 w 1303"/>
              <a:gd name="T117" fmla="*/ 103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03" h="1411">
                <a:moveTo>
                  <a:pt x="516" y="0"/>
                </a:moveTo>
                <a:cubicBezTo>
                  <a:pt x="483" y="0"/>
                  <a:pt x="450" y="22"/>
                  <a:pt x="440" y="54"/>
                </a:cubicBezTo>
                <a:lnTo>
                  <a:pt x="380" y="54"/>
                </a:lnTo>
                <a:cubicBezTo>
                  <a:pt x="321" y="54"/>
                  <a:pt x="272" y="103"/>
                  <a:pt x="272" y="163"/>
                </a:cubicBezTo>
                <a:lnTo>
                  <a:pt x="163" y="163"/>
                </a:lnTo>
                <a:cubicBezTo>
                  <a:pt x="71" y="163"/>
                  <a:pt x="0" y="233"/>
                  <a:pt x="0" y="326"/>
                </a:cubicBezTo>
                <a:lnTo>
                  <a:pt x="0" y="1140"/>
                </a:lnTo>
                <a:cubicBezTo>
                  <a:pt x="0" y="1232"/>
                  <a:pt x="71" y="1302"/>
                  <a:pt x="163" y="1302"/>
                </a:cubicBezTo>
                <a:lnTo>
                  <a:pt x="429" y="1302"/>
                </a:lnTo>
                <a:cubicBezTo>
                  <a:pt x="413" y="1270"/>
                  <a:pt x="407" y="1232"/>
                  <a:pt x="407" y="1194"/>
                </a:cubicBezTo>
                <a:lnTo>
                  <a:pt x="407" y="1140"/>
                </a:lnTo>
                <a:lnTo>
                  <a:pt x="163" y="1140"/>
                </a:lnTo>
                <a:lnTo>
                  <a:pt x="163" y="326"/>
                </a:lnTo>
                <a:lnTo>
                  <a:pt x="289" y="326"/>
                </a:lnTo>
                <a:cubicBezTo>
                  <a:pt x="305" y="358"/>
                  <a:pt x="342" y="380"/>
                  <a:pt x="380" y="380"/>
                </a:cubicBezTo>
                <a:lnTo>
                  <a:pt x="652" y="380"/>
                </a:lnTo>
                <a:cubicBezTo>
                  <a:pt x="690" y="380"/>
                  <a:pt x="729" y="358"/>
                  <a:pt x="745" y="326"/>
                </a:cubicBezTo>
                <a:lnTo>
                  <a:pt x="869" y="326"/>
                </a:lnTo>
                <a:lnTo>
                  <a:pt x="869" y="407"/>
                </a:lnTo>
                <a:lnTo>
                  <a:pt x="1032" y="407"/>
                </a:lnTo>
                <a:lnTo>
                  <a:pt x="1032" y="326"/>
                </a:lnTo>
                <a:cubicBezTo>
                  <a:pt x="1032" y="233"/>
                  <a:pt x="961" y="163"/>
                  <a:pt x="869" y="163"/>
                </a:cubicBezTo>
                <a:lnTo>
                  <a:pt x="760" y="163"/>
                </a:lnTo>
                <a:cubicBezTo>
                  <a:pt x="760" y="103"/>
                  <a:pt x="711" y="54"/>
                  <a:pt x="652" y="54"/>
                </a:cubicBezTo>
                <a:lnTo>
                  <a:pt x="592" y="54"/>
                </a:lnTo>
                <a:cubicBezTo>
                  <a:pt x="581" y="22"/>
                  <a:pt x="548" y="0"/>
                  <a:pt x="516" y="0"/>
                </a:cubicBezTo>
                <a:close/>
                <a:moveTo>
                  <a:pt x="380" y="163"/>
                </a:moveTo>
                <a:lnTo>
                  <a:pt x="652" y="163"/>
                </a:lnTo>
                <a:lnTo>
                  <a:pt x="652" y="271"/>
                </a:lnTo>
                <a:lnTo>
                  <a:pt x="380" y="271"/>
                </a:lnTo>
                <a:lnTo>
                  <a:pt x="380" y="163"/>
                </a:lnTo>
                <a:close/>
                <a:moveTo>
                  <a:pt x="706" y="488"/>
                </a:moveTo>
                <a:cubicBezTo>
                  <a:pt x="586" y="488"/>
                  <a:pt x="489" y="586"/>
                  <a:pt x="489" y="705"/>
                </a:cubicBezTo>
                <a:lnTo>
                  <a:pt x="489" y="1194"/>
                </a:lnTo>
                <a:cubicBezTo>
                  <a:pt x="489" y="1313"/>
                  <a:pt x="586" y="1411"/>
                  <a:pt x="706" y="1411"/>
                </a:cubicBezTo>
                <a:lnTo>
                  <a:pt x="1086" y="1411"/>
                </a:lnTo>
                <a:cubicBezTo>
                  <a:pt x="1205" y="1411"/>
                  <a:pt x="1303" y="1313"/>
                  <a:pt x="1303" y="1194"/>
                </a:cubicBezTo>
                <a:lnTo>
                  <a:pt x="1303" y="705"/>
                </a:lnTo>
                <a:cubicBezTo>
                  <a:pt x="1303" y="586"/>
                  <a:pt x="1205" y="488"/>
                  <a:pt x="1086" y="488"/>
                </a:cubicBezTo>
                <a:lnTo>
                  <a:pt x="706" y="488"/>
                </a:lnTo>
                <a:close/>
                <a:moveTo>
                  <a:pt x="706" y="597"/>
                </a:moveTo>
                <a:lnTo>
                  <a:pt x="1086" y="597"/>
                </a:lnTo>
                <a:cubicBezTo>
                  <a:pt x="1145" y="597"/>
                  <a:pt x="1194" y="646"/>
                  <a:pt x="1194" y="705"/>
                </a:cubicBezTo>
                <a:lnTo>
                  <a:pt x="1194" y="1194"/>
                </a:lnTo>
                <a:cubicBezTo>
                  <a:pt x="1194" y="1254"/>
                  <a:pt x="1145" y="1302"/>
                  <a:pt x="1086" y="1302"/>
                </a:cubicBezTo>
                <a:lnTo>
                  <a:pt x="706" y="1302"/>
                </a:lnTo>
                <a:cubicBezTo>
                  <a:pt x="646" y="1302"/>
                  <a:pt x="597" y="1254"/>
                  <a:pt x="597" y="1194"/>
                </a:cubicBezTo>
                <a:lnTo>
                  <a:pt x="597" y="705"/>
                </a:lnTo>
                <a:cubicBezTo>
                  <a:pt x="597" y="646"/>
                  <a:pt x="646" y="597"/>
                  <a:pt x="706" y="597"/>
                </a:cubicBezTo>
                <a:close/>
                <a:moveTo>
                  <a:pt x="706" y="814"/>
                </a:moveTo>
                <a:lnTo>
                  <a:pt x="706" y="923"/>
                </a:lnTo>
                <a:lnTo>
                  <a:pt x="1086" y="923"/>
                </a:lnTo>
                <a:lnTo>
                  <a:pt x="1086" y="814"/>
                </a:lnTo>
                <a:lnTo>
                  <a:pt x="706" y="814"/>
                </a:lnTo>
                <a:close/>
                <a:moveTo>
                  <a:pt x="706" y="1031"/>
                </a:moveTo>
                <a:lnTo>
                  <a:pt x="706" y="1140"/>
                </a:lnTo>
                <a:lnTo>
                  <a:pt x="1086" y="1140"/>
                </a:lnTo>
                <a:lnTo>
                  <a:pt x="1086" y="1031"/>
                </a:lnTo>
                <a:lnTo>
                  <a:pt x="706" y="103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26BAB825-8601-A6EE-DFF6-F14A38F0BC17}"/>
              </a:ext>
            </a:extLst>
          </p:cNvPr>
          <p:cNvGrpSpPr/>
          <p:nvPr/>
        </p:nvGrpSpPr>
        <p:grpSpPr>
          <a:xfrm>
            <a:off x="3412946" y="5319748"/>
            <a:ext cx="2009709" cy="280212"/>
            <a:chOff x="1618936" y="5592247"/>
            <a:chExt cx="2009709" cy="280212"/>
          </a:xfrm>
        </p:grpSpPr>
        <p:sp>
          <p:nvSpPr>
            <p:cNvPr id="223" name="순서도: 대체 처리 222">
              <a:extLst>
                <a:ext uri="{FF2B5EF4-FFF2-40B4-BE49-F238E27FC236}">
                  <a16:creationId xmlns:a16="http://schemas.microsoft.com/office/drawing/2014/main" id="{028876A3-FA48-2496-6621-6652D518E3B0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 보고가 복사되었습니다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4" name="Accept">
              <a:extLst>
                <a:ext uri="{FF2B5EF4-FFF2-40B4-BE49-F238E27FC236}">
                  <a16:creationId xmlns:a16="http://schemas.microsoft.com/office/drawing/2014/main" id="{D2315366-8468-7424-55CD-6333121652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6CF3AB-9E9F-D913-F0A2-FDD8373C0938}"/>
              </a:ext>
            </a:extLst>
          </p:cNvPr>
          <p:cNvGrpSpPr/>
          <p:nvPr/>
        </p:nvGrpSpPr>
        <p:grpSpPr>
          <a:xfrm>
            <a:off x="6033799" y="1100814"/>
            <a:ext cx="2512302" cy="647312"/>
            <a:chOff x="6033799" y="813974"/>
            <a:chExt cx="2512302" cy="647312"/>
          </a:xfrm>
        </p:grpSpPr>
        <p:sp>
          <p:nvSpPr>
            <p:cNvPr id="158" name="Delete">
              <a:extLst>
                <a:ext uri="{FF2B5EF4-FFF2-40B4-BE49-F238E27FC236}">
                  <a16:creationId xmlns:a16="http://schemas.microsoft.com/office/drawing/2014/main" id="{D48734ED-6B65-2FEB-A589-A308AA80AE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64311" y="871828"/>
              <a:ext cx="151079" cy="151078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rgbClr val="5F5F5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Save">
              <a:extLst>
                <a:ext uri="{FF2B5EF4-FFF2-40B4-BE49-F238E27FC236}">
                  <a16:creationId xmlns:a16="http://schemas.microsoft.com/office/drawing/2014/main" id="{92430D5B-DD48-3E65-A471-7565C3665C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61074" y="863688"/>
              <a:ext cx="161925" cy="161925"/>
            </a:xfrm>
            <a:custGeom>
              <a:avLst/>
              <a:gdLst>
                <a:gd name="T0" fmla="*/ 0 w 1411"/>
                <a:gd name="T1" fmla="*/ 163 h 1411"/>
                <a:gd name="T2" fmla="*/ 163 w 1411"/>
                <a:gd name="T3" fmla="*/ 1411 h 1411"/>
                <a:gd name="T4" fmla="*/ 907 w 1411"/>
                <a:gd name="T5" fmla="*/ 1357 h 1411"/>
                <a:gd name="T6" fmla="*/ 163 w 1411"/>
                <a:gd name="T7" fmla="*/ 1302 h 1411"/>
                <a:gd name="T8" fmla="*/ 217 w 1411"/>
                <a:gd name="T9" fmla="*/ 705 h 1411"/>
                <a:gd name="T10" fmla="*/ 1248 w 1411"/>
                <a:gd name="T11" fmla="*/ 760 h 1411"/>
                <a:gd name="T12" fmla="*/ 1355 w 1411"/>
                <a:gd name="T13" fmla="*/ 1129 h 1411"/>
                <a:gd name="T14" fmla="*/ 1411 w 1411"/>
                <a:gd name="T15" fmla="*/ 1085 h 1411"/>
                <a:gd name="T16" fmla="*/ 1282 w 1411"/>
                <a:gd name="T17" fmla="*/ 129 h 1411"/>
                <a:gd name="T18" fmla="*/ 163 w 1411"/>
                <a:gd name="T19" fmla="*/ 0 h 1411"/>
                <a:gd name="T20" fmla="*/ 1031 w 1411"/>
                <a:gd name="T21" fmla="*/ 54 h 1411"/>
                <a:gd name="T22" fmla="*/ 1085 w 1411"/>
                <a:gd name="T23" fmla="*/ 488 h 1411"/>
                <a:gd name="T24" fmla="*/ 326 w 1411"/>
                <a:gd name="T25" fmla="*/ 543 h 1411"/>
                <a:gd name="T26" fmla="*/ 271 w 1411"/>
                <a:gd name="T27" fmla="*/ 108 h 1411"/>
                <a:gd name="T28" fmla="*/ 814 w 1411"/>
                <a:gd name="T29" fmla="*/ 108 h 1411"/>
                <a:gd name="T30" fmla="*/ 977 w 1411"/>
                <a:gd name="T31" fmla="*/ 488 h 1411"/>
                <a:gd name="T32" fmla="*/ 814 w 1411"/>
                <a:gd name="T33" fmla="*/ 108 h 1411"/>
                <a:gd name="T34" fmla="*/ 675 w 1411"/>
                <a:gd name="T35" fmla="*/ 763 h 1411"/>
                <a:gd name="T36" fmla="*/ 717 w 1411"/>
                <a:gd name="T37" fmla="*/ 1009 h 1411"/>
                <a:gd name="T38" fmla="*/ 738 w 1411"/>
                <a:gd name="T39" fmla="*/ 1031 h 1411"/>
                <a:gd name="T40" fmla="*/ 1004 w 1411"/>
                <a:gd name="T41" fmla="*/ 1230 h 1411"/>
                <a:gd name="T42" fmla="*/ 1009 w 1411"/>
                <a:gd name="T43" fmla="*/ 1226 h 1411"/>
                <a:gd name="T44" fmla="*/ 1123 w 1411"/>
                <a:gd name="T45" fmla="*/ 1111 h 1411"/>
                <a:gd name="T46" fmla="*/ 923 w 1411"/>
                <a:gd name="T47" fmla="*/ 845 h 1411"/>
                <a:gd name="T48" fmla="*/ 911 w 1411"/>
                <a:gd name="T49" fmla="*/ 831 h 1411"/>
                <a:gd name="T50" fmla="*/ 689 w 1411"/>
                <a:gd name="T51" fmla="*/ 763 h 1411"/>
                <a:gd name="T52" fmla="*/ 755 w 1411"/>
                <a:gd name="T53" fmla="*/ 838 h 1411"/>
                <a:gd name="T54" fmla="*/ 836 w 1411"/>
                <a:gd name="T55" fmla="*/ 943 h 1411"/>
                <a:gd name="T56" fmla="*/ 729 w 1411"/>
                <a:gd name="T57" fmla="*/ 863 h 1411"/>
                <a:gd name="T58" fmla="*/ 1186 w 1411"/>
                <a:gd name="T59" fmla="*/ 1106 h 1411"/>
                <a:gd name="T60" fmla="*/ 1038 w 1411"/>
                <a:gd name="T61" fmla="*/ 1336 h 1411"/>
                <a:gd name="T62" fmla="*/ 1186 w 1411"/>
                <a:gd name="T63" fmla="*/ 1106 h 1411"/>
                <a:gd name="T64" fmla="*/ 1072 w 1411"/>
                <a:gd name="T65" fmla="*/ 1358 h 1411"/>
                <a:gd name="T66" fmla="*/ 1189 w 1411"/>
                <a:gd name="T67" fmla="*/ 1384 h 1411"/>
                <a:gd name="T68" fmla="*/ 1279 w 1411"/>
                <a:gd name="T69" fmla="*/ 1206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8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960" y="1411"/>
                  </a:lnTo>
                  <a:lnTo>
                    <a:pt x="907" y="1357"/>
                  </a:lnTo>
                  <a:lnTo>
                    <a:pt x="217" y="1357"/>
                  </a:lnTo>
                  <a:cubicBezTo>
                    <a:pt x="187" y="1357"/>
                    <a:pt x="163" y="1332"/>
                    <a:pt x="163" y="1302"/>
                  </a:cubicBezTo>
                  <a:lnTo>
                    <a:pt x="163" y="760"/>
                  </a:lnTo>
                  <a:cubicBezTo>
                    <a:pt x="163" y="730"/>
                    <a:pt x="187" y="705"/>
                    <a:pt x="217" y="705"/>
                  </a:cubicBezTo>
                  <a:lnTo>
                    <a:pt x="1194" y="705"/>
                  </a:lnTo>
                  <a:cubicBezTo>
                    <a:pt x="1224" y="705"/>
                    <a:pt x="1248" y="730"/>
                    <a:pt x="1248" y="760"/>
                  </a:cubicBezTo>
                  <a:lnTo>
                    <a:pt x="1248" y="1019"/>
                  </a:lnTo>
                  <a:cubicBezTo>
                    <a:pt x="1254" y="1023"/>
                    <a:pt x="1355" y="1129"/>
                    <a:pt x="1355" y="1129"/>
                  </a:cubicBezTo>
                  <a:cubicBezTo>
                    <a:pt x="1368" y="1142"/>
                    <a:pt x="1378" y="1156"/>
                    <a:pt x="1386" y="1172"/>
                  </a:cubicBezTo>
                  <a:cubicBezTo>
                    <a:pt x="1402" y="1147"/>
                    <a:pt x="1411" y="1118"/>
                    <a:pt x="1411" y="1085"/>
                  </a:cubicBezTo>
                  <a:lnTo>
                    <a:pt x="1411" y="326"/>
                  </a:lnTo>
                  <a:cubicBezTo>
                    <a:pt x="1411" y="281"/>
                    <a:pt x="1409" y="256"/>
                    <a:pt x="1282" y="129"/>
                  </a:cubicBezTo>
                  <a:cubicBezTo>
                    <a:pt x="1155" y="2"/>
                    <a:pt x="1130" y="0"/>
                    <a:pt x="1085" y="0"/>
                  </a:cubicBezTo>
                  <a:lnTo>
                    <a:pt x="163" y="0"/>
                  </a:lnTo>
                  <a:close/>
                  <a:moveTo>
                    <a:pt x="326" y="54"/>
                  </a:moveTo>
                  <a:lnTo>
                    <a:pt x="1031" y="54"/>
                  </a:lnTo>
                  <a:cubicBezTo>
                    <a:pt x="1061" y="54"/>
                    <a:pt x="1085" y="79"/>
                    <a:pt x="1085" y="108"/>
                  </a:cubicBezTo>
                  <a:lnTo>
                    <a:pt x="1085" y="488"/>
                  </a:lnTo>
                  <a:cubicBezTo>
                    <a:pt x="1085" y="518"/>
                    <a:pt x="1061" y="543"/>
                    <a:pt x="1031" y="543"/>
                  </a:cubicBezTo>
                  <a:lnTo>
                    <a:pt x="326" y="543"/>
                  </a:lnTo>
                  <a:cubicBezTo>
                    <a:pt x="296" y="543"/>
                    <a:pt x="271" y="518"/>
                    <a:pt x="271" y="488"/>
                  </a:cubicBezTo>
                  <a:lnTo>
                    <a:pt x="271" y="108"/>
                  </a:lnTo>
                  <a:cubicBezTo>
                    <a:pt x="271" y="79"/>
                    <a:pt x="296" y="54"/>
                    <a:pt x="326" y="54"/>
                  </a:cubicBezTo>
                  <a:close/>
                  <a:moveTo>
                    <a:pt x="814" y="108"/>
                  </a:moveTo>
                  <a:lnTo>
                    <a:pt x="814" y="488"/>
                  </a:lnTo>
                  <a:lnTo>
                    <a:pt x="977" y="488"/>
                  </a:lnTo>
                  <a:lnTo>
                    <a:pt x="977" y="108"/>
                  </a:lnTo>
                  <a:lnTo>
                    <a:pt x="814" y="108"/>
                  </a:lnTo>
                  <a:close/>
                  <a:moveTo>
                    <a:pt x="678" y="761"/>
                  </a:moveTo>
                  <a:cubicBezTo>
                    <a:pt x="677" y="762"/>
                    <a:pt x="676" y="762"/>
                    <a:pt x="675" y="763"/>
                  </a:cubicBezTo>
                  <a:cubicBezTo>
                    <a:pt x="660" y="766"/>
                    <a:pt x="650" y="783"/>
                    <a:pt x="655" y="797"/>
                  </a:cubicBezTo>
                  <a:lnTo>
                    <a:pt x="717" y="1009"/>
                  </a:lnTo>
                  <a:cubicBezTo>
                    <a:pt x="719" y="1019"/>
                    <a:pt x="727" y="1027"/>
                    <a:pt x="736" y="1029"/>
                  </a:cubicBezTo>
                  <a:cubicBezTo>
                    <a:pt x="737" y="1030"/>
                    <a:pt x="737" y="1031"/>
                    <a:pt x="738" y="1031"/>
                  </a:cubicBezTo>
                  <a:lnTo>
                    <a:pt x="968" y="1265"/>
                  </a:lnTo>
                  <a:lnTo>
                    <a:pt x="1004" y="1230"/>
                  </a:lnTo>
                  <a:lnTo>
                    <a:pt x="1007" y="1226"/>
                  </a:lnTo>
                  <a:lnTo>
                    <a:pt x="1009" y="1226"/>
                  </a:lnTo>
                  <a:lnTo>
                    <a:pt x="1119" y="1114"/>
                  </a:lnTo>
                  <a:lnTo>
                    <a:pt x="1123" y="1111"/>
                  </a:lnTo>
                  <a:lnTo>
                    <a:pt x="1155" y="1079"/>
                  </a:lnTo>
                  <a:lnTo>
                    <a:pt x="923" y="845"/>
                  </a:lnTo>
                  <a:cubicBezTo>
                    <a:pt x="922" y="843"/>
                    <a:pt x="922" y="842"/>
                    <a:pt x="921" y="841"/>
                  </a:cubicBezTo>
                  <a:cubicBezTo>
                    <a:pt x="919" y="837"/>
                    <a:pt x="915" y="833"/>
                    <a:pt x="911" y="831"/>
                  </a:cubicBezTo>
                  <a:cubicBezTo>
                    <a:pt x="908" y="829"/>
                    <a:pt x="904" y="827"/>
                    <a:pt x="901" y="826"/>
                  </a:cubicBezTo>
                  <a:lnTo>
                    <a:pt x="689" y="763"/>
                  </a:lnTo>
                  <a:cubicBezTo>
                    <a:pt x="685" y="762"/>
                    <a:pt x="682" y="761"/>
                    <a:pt x="678" y="761"/>
                  </a:cubicBezTo>
                  <a:close/>
                  <a:moveTo>
                    <a:pt x="755" y="838"/>
                  </a:moveTo>
                  <a:lnTo>
                    <a:pt x="875" y="873"/>
                  </a:lnTo>
                  <a:lnTo>
                    <a:pt x="836" y="943"/>
                  </a:lnTo>
                  <a:lnTo>
                    <a:pt x="765" y="984"/>
                  </a:lnTo>
                  <a:lnTo>
                    <a:pt x="729" y="863"/>
                  </a:lnTo>
                  <a:lnTo>
                    <a:pt x="755" y="838"/>
                  </a:lnTo>
                  <a:close/>
                  <a:moveTo>
                    <a:pt x="1186" y="1106"/>
                  </a:moveTo>
                  <a:lnTo>
                    <a:pt x="999" y="1292"/>
                  </a:lnTo>
                  <a:lnTo>
                    <a:pt x="1038" y="1336"/>
                  </a:lnTo>
                  <a:lnTo>
                    <a:pt x="1226" y="1148"/>
                  </a:lnTo>
                  <a:lnTo>
                    <a:pt x="1186" y="1106"/>
                  </a:lnTo>
                  <a:close/>
                  <a:moveTo>
                    <a:pt x="1250" y="1179"/>
                  </a:moveTo>
                  <a:lnTo>
                    <a:pt x="1072" y="1358"/>
                  </a:lnTo>
                  <a:lnTo>
                    <a:pt x="1099" y="1386"/>
                  </a:lnTo>
                  <a:cubicBezTo>
                    <a:pt x="1124" y="1410"/>
                    <a:pt x="1164" y="1409"/>
                    <a:pt x="1189" y="1384"/>
                  </a:cubicBezTo>
                  <a:lnTo>
                    <a:pt x="1277" y="1296"/>
                  </a:lnTo>
                  <a:cubicBezTo>
                    <a:pt x="1302" y="1271"/>
                    <a:pt x="1303" y="1230"/>
                    <a:pt x="1279" y="1206"/>
                  </a:cubicBezTo>
                  <a:lnTo>
                    <a:pt x="1250" y="1179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15D03B48-D4C1-94B3-4553-475D7C8D8F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7701" y="1108302"/>
              <a:ext cx="24384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D47664-92DF-A3A9-F01D-3F4C783A79C7}"/>
                </a:ext>
              </a:extLst>
            </p:cNvPr>
            <p:cNvSpPr txBox="1"/>
            <p:nvPr/>
          </p:nvSpPr>
          <p:spPr>
            <a:xfrm>
              <a:off x="6033799" y="1230454"/>
              <a:ext cx="904001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2022-07-28(</a:t>
              </a: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목</a:t>
              </a:r>
              <a:r>
                <a:rPr kumimoji="1" lang="en-US" altLang="ko-KR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20D056A-64DB-A589-D0EA-ACC20703360D}"/>
                </a:ext>
              </a:extLst>
            </p:cNvPr>
            <p:cNvSpPr txBox="1"/>
            <p:nvPr/>
          </p:nvSpPr>
          <p:spPr>
            <a:xfrm>
              <a:off x="6972930" y="1230454"/>
              <a:ext cx="1063420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defTabSz="685748">
                <a:defRPr/>
              </a:pPr>
              <a:r>
                <a:rPr kumimoji="1" lang="ko-KR" altLang="en-US" sz="900" u="none" kern="1200" spc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미제출</a:t>
              </a:r>
              <a:endPara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B8CA0CA-04CF-0A6D-8F74-A3325A43397F}"/>
                </a:ext>
              </a:extLst>
            </p:cNvPr>
            <p:cNvSpPr txBox="1"/>
            <p:nvPr/>
          </p:nvSpPr>
          <p:spPr>
            <a:xfrm>
              <a:off x="6406253" y="813974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업무보고 작성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9A283648-330D-F5E1-F45B-4742FC9ACCE1}"/>
                </a:ext>
              </a:extLst>
            </p:cNvPr>
            <p:cNvGrpSpPr/>
            <p:nvPr/>
          </p:nvGrpSpPr>
          <p:grpSpPr>
            <a:xfrm>
              <a:off x="7588850" y="829234"/>
              <a:ext cx="509985" cy="230832"/>
              <a:chOff x="6466301" y="829234"/>
              <a:chExt cx="509985" cy="230832"/>
            </a:xfrm>
          </p:grpSpPr>
          <p:grpSp>
            <p:nvGrpSpPr>
              <p:cNvPr id="184" name="Switch">
                <a:extLst>
                  <a:ext uri="{FF2B5EF4-FFF2-40B4-BE49-F238E27FC236}">
                    <a16:creationId xmlns:a16="http://schemas.microsoft.com/office/drawing/2014/main" id="{ECF15D34-1AFF-4118-F1AA-4F5E9E9E02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47686" y="881150"/>
                <a:ext cx="228600" cy="127000"/>
                <a:chOff x="587748" y="1261242"/>
                <a:chExt cx="228600" cy="127000"/>
              </a:xfrm>
            </p:grpSpPr>
            <p:sp>
              <p:nvSpPr>
                <p:cNvPr id="186" name="Track">
                  <a:extLst>
                    <a:ext uri="{FF2B5EF4-FFF2-40B4-BE49-F238E27FC236}">
                      <a16:creationId xmlns:a16="http://schemas.microsoft.com/office/drawing/2014/main" id="{C9C94C4A-D27D-B371-EF3C-C86896923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221" y="1281254"/>
                  <a:ext cx="210127" cy="89285"/>
                </a:xfrm>
                <a:custGeom>
                  <a:avLst/>
                  <a:gdLst>
                    <a:gd name="T0" fmla="*/ 1199 w 1199"/>
                    <a:gd name="T1" fmla="*/ 247 h 494"/>
                    <a:gd name="T2" fmla="*/ 953 w 1199"/>
                    <a:gd name="T3" fmla="*/ 494 h 494"/>
                    <a:gd name="T4" fmla="*/ 247 w 1199"/>
                    <a:gd name="T5" fmla="*/ 494 h 494"/>
                    <a:gd name="T6" fmla="*/ 0 w 1199"/>
                    <a:gd name="T7" fmla="*/ 247 h 494"/>
                    <a:gd name="T8" fmla="*/ 247 w 1199"/>
                    <a:gd name="T9" fmla="*/ 0 h 494"/>
                    <a:gd name="T10" fmla="*/ 953 w 1199"/>
                    <a:gd name="T11" fmla="*/ 0 h 494"/>
                    <a:gd name="T12" fmla="*/ 1199 w 1199"/>
                    <a:gd name="T13" fmla="*/ 24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9" h="494">
                      <a:moveTo>
                        <a:pt x="1199" y="247"/>
                      </a:moveTo>
                      <a:cubicBezTo>
                        <a:pt x="1199" y="383"/>
                        <a:pt x="1089" y="494"/>
                        <a:pt x="953" y="494"/>
                      </a:cubicBezTo>
                      <a:lnTo>
                        <a:pt x="247" y="494"/>
                      </a:lnTo>
                      <a:cubicBezTo>
                        <a:pt x="111" y="494"/>
                        <a:pt x="0" y="383"/>
                        <a:pt x="0" y="247"/>
                      </a:cubicBezTo>
                      <a:cubicBezTo>
                        <a:pt x="0" y="111"/>
                        <a:pt x="111" y="0"/>
                        <a:pt x="247" y="0"/>
                      </a:cubicBezTo>
                      <a:lnTo>
                        <a:pt x="953" y="0"/>
                      </a:lnTo>
                      <a:cubicBezTo>
                        <a:pt x="1089" y="0"/>
                        <a:pt x="1199" y="111"/>
                        <a:pt x="1199" y="247"/>
                      </a:cubicBezTo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7" name="Thumb">
                  <a:extLst>
                    <a:ext uri="{FF2B5EF4-FFF2-40B4-BE49-F238E27FC236}">
                      <a16:creationId xmlns:a16="http://schemas.microsoft.com/office/drawing/2014/main" id="{525888C5-2170-AED0-ECCA-7F8A9F6CA5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87748" y="1261242"/>
                  <a:ext cx="127000" cy="127000"/>
                </a:xfrm>
                <a:prstGeom prst="ellipse">
                  <a:avLst/>
                </a:prstGeom>
                <a:solidFill>
                  <a:srgbClr val="FAFAFA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>
                  <a:outerShdw blurRad="50800" dist="12700" dir="5400000" sx="104000" sy="104000" algn="ctr" rotWithShape="0">
                    <a:prstClr val="black">
                      <a:alpha val="35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0D857839-758F-2F75-74EB-DE73B61B930C}"/>
                  </a:ext>
                </a:extLst>
              </p:cNvPr>
              <p:cNvSpPr txBox="1"/>
              <p:nvPr/>
            </p:nvSpPr>
            <p:spPr>
              <a:xfrm>
                <a:off x="6466301" y="829234"/>
                <a:ext cx="250518" cy="230832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r>
                  <a:rPr kumimoji="1" lang="ko-KR" altLang="en-US" sz="900" u="none" kern="1200" spc="0" dirty="0">
                    <a:ln>
                      <a:noFill/>
                    </a:ln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이슈</a:t>
                </a:r>
                <a:endParaRPr lang="ko-KR" altLang="en-US" sz="900" dirty="0"/>
              </a:p>
            </p:txBody>
          </p:sp>
        </p:grpSp>
        <p:sp>
          <p:nvSpPr>
            <p:cNvPr id="225" name="Paste">
              <a:extLst>
                <a:ext uri="{FF2B5EF4-FFF2-40B4-BE49-F238E27FC236}">
                  <a16:creationId xmlns:a16="http://schemas.microsoft.com/office/drawing/2014/main" id="{5B1A10AD-3D11-5D12-7337-FCE6CCDDE3A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54548" y="850699"/>
              <a:ext cx="150813" cy="161925"/>
            </a:xfrm>
            <a:custGeom>
              <a:avLst/>
              <a:gdLst>
                <a:gd name="T0" fmla="*/ 516 w 1303"/>
                <a:gd name="T1" fmla="*/ 0 h 1411"/>
                <a:gd name="T2" fmla="*/ 440 w 1303"/>
                <a:gd name="T3" fmla="*/ 54 h 1411"/>
                <a:gd name="T4" fmla="*/ 380 w 1303"/>
                <a:gd name="T5" fmla="*/ 54 h 1411"/>
                <a:gd name="T6" fmla="*/ 272 w 1303"/>
                <a:gd name="T7" fmla="*/ 163 h 1411"/>
                <a:gd name="T8" fmla="*/ 163 w 1303"/>
                <a:gd name="T9" fmla="*/ 163 h 1411"/>
                <a:gd name="T10" fmla="*/ 0 w 1303"/>
                <a:gd name="T11" fmla="*/ 326 h 1411"/>
                <a:gd name="T12" fmla="*/ 0 w 1303"/>
                <a:gd name="T13" fmla="*/ 1140 h 1411"/>
                <a:gd name="T14" fmla="*/ 163 w 1303"/>
                <a:gd name="T15" fmla="*/ 1302 h 1411"/>
                <a:gd name="T16" fmla="*/ 429 w 1303"/>
                <a:gd name="T17" fmla="*/ 1302 h 1411"/>
                <a:gd name="T18" fmla="*/ 407 w 1303"/>
                <a:gd name="T19" fmla="*/ 1194 h 1411"/>
                <a:gd name="T20" fmla="*/ 407 w 1303"/>
                <a:gd name="T21" fmla="*/ 1140 h 1411"/>
                <a:gd name="T22" fmla="*/ 163 w 1303"/>
                <a:gd name="T23" fmla="*/ 1140 h 1411"/>
                <a:gd name="T24" fmla="*/ 163 w 1303"/>
                <a:gd name="T25" fmla="*/ 326 h 1411"/>
                <a:gd name="T26" fmla="*/ 289 w 1303"/>
                <a:gd name="T27" fmla="*/ 326 h 1411"/>
                <a:gd name="T28" fmla="*/ 380 w 1303"/>
                <a:gd name="T29" fmla="*/ 380 h 1411"/>
                <a:gd name="T30" fmla="*/ 652 w 1303"/>
                <a:gd name="T31" fmla="*/ 380 h 1411"/>
                <a:gd name="T32" fmla="*/ 745 w 1303"/>
                <a:gd name="T33" fmla="*/ 326 h 1411"/>
                <a:gd name="T34" fmla="*/ 869 w 1303"/>
                <a:gd name="T35" fmla="*/ 326 h 1411"/>
                <a:gd name="T36" fmla="*/ 869 w 1303"/>
                <a:gd name="T37" fmla="*/ 407 h 1411"/>
                <a:gd name="T38" fmla="*/ 1032 w 1303"/>
                <a:gd name="T39" fmla="*/ 407 h 1411"/>
                <a:gd name="T40" fmla="*/ 1032 w 1303"/>
                <a:gd name="T41" fmla="*/ 326 h 1411"/>
                <a:gd name="T42" fmla="*/ 869 w 1303"/>
                <a:gd name="T43" fmla="*/ 163 h 1411"/>
                <a:gd name="T44" fmla="*/ 760 w 1303"/>
                <a:gd name="T45" fmla="*/ 163 h 1411"/>
                <a:gd name="T46" fmla="*/ 652 w 1303"/>
                <a:gd name="T47" fmla="*/ 54 h 1411"/>
                <a:gd name="T48" fmla="*/ 592 w 1303"/>
                <a:gd name="T49" fmla="*/ 54 h 1411"/>
                <a:gd name="T50" fmla="*/ 516 w 1303"/>
                <a:gd name="T51" fmla="*/ 0 h 1411"/>
                <a:gd name="T52" fmla="*/ 380 w 1303"/>
                <a:gd name="T53" fmla="*/ 163 h 1411"/>
                <a:gd name="T54" fmla="*/ 652 w 1303"/>
                <a:gd name="T55" fmla="*/ 163 h 1411"/>
                <a:gd name="T56" fmla="*/ 652 w 1303"/>
                <a:gd name="T57" fmla="*/ 271 h 1411"/>
                <a:gd name="T58" fmla="*/ 380 w 1303"/>
                <a:gd name="T59" fmla="*/ 271 h 1411"/>
                <a:gd name="T60" fmla="*/ 380 w 1303"/>
                <a:gd name="T61" fmla="*/ 163 h 1411"/>
                <a:gd name="T62" fmla="*/ 706 w 1303"/>
                <a:gd name="T63" fmla="*/ 488 h 1411"/>
                <a:gd name="T64" fmla="*/ 489 w 1303"/>
                <a:gd name="T65" fmla="*/ 705 h 1411"/>
                <a:gd name="T66" fmla="*/ 489 w 1303"/>
                <a:gd name="T67" fmla="*/ 1194 h 1411"/>
                <a:gd name="T68" fmla="*/ 706 w 1303"/>
                <a:gd name="T69" fmla="*/ 1411 h 1411"/>
                <a:gd name="T70" fmla="*/ 1086 w 1303"/>
                <a:gd name="T71" fmla="*/ 1411 h 1411"/>
                <a:gd name="T72" fmla="*/ 1303 w 1303"/>
                <a:gd name="T73" fmla="*/ 1194 h 1411"/>
                <a:gd name="T74" fmla="*/ 1303 w 1303"/>
                <a:gd name="T75" fmla="*/ 705 h 1411"/>
                <a:gd name="T76" fmla="*/ 1086 w 1303"/>
                <a:gd name="T77" fmla="*/ 488 h 1411"/>
                <a:gd name="T78" fmla="*/ 706 w 1303"/>
                <a:gd name="T79" fmla="*/ 488 h 1411"/>
                <a:gd name="T80" fmla="*/ 706 w 1303"/>
                <a:gd name="T81" fmla="*/ 597 h 1411"/>
                <a:gd name="T82" fmla="*/ 1086 w 1303"/>
                <a:gd name="T83" fmla="*/ 597 h 1411"/>
                <a:gd name="T84" fmla="*/ 1194 w 1303"/>
                <a:gd name="T85" fmla="*/ 705 h 1411"/>
                <a:gd name="T86" fmla="*/ 1194 w 1303"/>
                <a:gd name="T87" fmla="*/ 1194 h 1411"/>
                <a:gd name="T88" fmla="*/ 1086 w 1303"/>
                <a:gd name="T89" fmla="*/ 1302 h 1411"/>
                <a:gd name="T90" fmla="*/ 706 w 1303"/>
                <a:gd name="T91" fmla="*/ 1302 h 1411"/>
                <a:gd name="T92" fmla="*/ 597 w 1303"/>
                <a:gd name="T93" fmla="*/ 1194 h 1411"/>
                <a:gd name="T94" fmla="*/ 597 w 1303"/>
                <a:gd name="T95" fmla="*/ 705 h 1411"/>
                <a:gd name="T96" fmla="*/ 706 w 1303"/>
                <a:gd name="T97" fmla="*/ 597 h 1411"/>
                <a:gd name="T98" fmla="*/ 706 w 1303"/>
                <a:gd name="T99" fmla="*/ 814 h 1411"/>
                <a:gd name="T100" fmla="*/ 706 w 1303"/>
                <a:gd name="T101" fmla="*/ 923 h 1411"/>
                <a:gd name="T102" fmla="*/ 1086 w 1303"/>
                <a:gd name="T103" fmla="*/ 923 h 1411"/>
                <a:gd name="T104" fmla="*/ 1086 w 1303"/>
                <a:gd name="T105" fmla="*/ 814 h 1411"/>
                <a:gd name="T106" fmla="*/ 706 w 1303"/>
                <a:gd name="T107" fmla="*/ 814 h 1411"/>
                <a:gd name="T108" fmla="*/ 706 w 1303"/>
                <a:gd name="T109" fmla="*/ 1031 h 1411"/>
                <a:gd name="T110" fmla="*/ 706 w 1303"/>
                <a:gd name="T111" fmla="*/ 1140 h 1411"/>
                <a:gd name="T112" fmla="*/ 1086 w 1303"/>
                <a:gd name="T113" fmla="*/ 1140 h 1411"/>
                <a:gd name="T114" fmla="*/ 1086 w 1303"/>
                <a:gd name="T115" fmla="*/ 1031 h 1411"/>
                <a:gd name="T116" fmla="*/ 706 w 1303"/>
                <a:gd name="T117" fmla="*/ 103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3" h="1411">
                  <a:moveTo>
                    <a:pt x="516" y="0"/>
                  </a:moveTo>
                  <a:cubicBezTo>
                    <a:pt x="483" y="0"/>
                    <a:pt x="450" y="22"/>
                    <a:pt x="440" y="54"/>
                  </a:cubicBezTo>
                  <a:lnTo>
                    <a:pt x="380" y="54"/>
                  </a:lnTo>
                  <a:cubicBezTo>
                    <a:pt x="321" y="54"/>
                    <a:pt x="272" y="103"/>
                    <a:pt x="272" y="163"/>
                  </a:cubicBezTo>
                  <a:lnTo>
                    <a:pt x="163" y="163"/>
                  </a:lnTo>
                  <a:cubicBezTo>
                    <a:pt x="71" y="163"/>
                    <a:pt x="0" y="233"/>
                    <a:pt x="0" y="326"/>
                  </a:cubicBezTo>
                  <a:lnTo>
                    <a:pt x="0" y="1140"/>
                  </a:lnTo>
                  <a:cubicBezTo>
                    <a:pt x="0" y="1232"/>
                    <a:pt x="71" y="1302"/>
                    <a:pt x="163" y="1302"/>
                  </a:cubicBezTo>
                  <a:lnTo>
                    <a:pt x="429" y="1302"/>
                  </a:lnTo>
                  <a:cubicBezTo>
                    <a:pt x="413" y="1270"/>
                    <a:pt x="407" y="1232"/>
                    <a:pt x="407" y="1194"/>
                  </a:cubicBezTo>
                  <a:lnTo>
                    <a:pt x="407" y="1140"/>
                  </a:lnTo>
                  <a:lnTo>
                    <a:pt x="163" y="1140"/>
                  </a:lnTo>
                  <a:lnTo>
                    <a:pt x="163" y="326"/>
                  </a:lnTo>
                  <a:lnTo>
                    <a:pt x="289" y="326"/>
                  </a:lnTo>
                  <a:cubicBezTo>
                    <a:pt x="305" y="358"/>
                    <a:pt x="342" y="380"/>
                    <a:pt x="380" y="380"/>
                  </a:cubicBezTo>
                  <a:lnTo>
                    <a:pt x="652" y="380"/>
                  </a:lnTo>
                  <a:cubicBezTo>
                    <a:pt x="690" y="380"/>
                    <a:pt x="729" y="358"/>
                    <a:pt x="745" y="326"/>
                  </a:cubicBezTo>
                  <a:lnTo>
                    <a:pt x="869" y="326"/>
                  </a:lnTo>
                  <a:lnTo>
                    <a:pt x="869" y="407"/>
                  </a:lnTo>
                  <a:lnTo>
                    <a:pt x="1032" y="407"/>
                  </a:lnTo>
                  <a:lnTo>
                    <a:pt x="1032" y="326"/>
                  </a:lnTo>
                  <a:cubicBezTo>
                    <a:pt x="1032" y="233"/>
                    <a:pt x="961" y="163"/>
                    <a:pt x="869" y="163"/>
                  </a:cubicBezTo>
                  <a:lnTo>
                    <a:pt x="760" y="163"/>
                  </a:lnTo>
                  <a:cubicBezTo>
                    <a:pt x="760" y="103"/>
                    <a:pt x="711" y="54"/>
                    <a:pt x="652" y="54"/>
                  </a:cubicBezTo>
                  <a:lnTo>
                    <a:pt x="592" y="54"/>
                  </a:lnTo>
                  <a:cubicBezTo>
                    <a:pt x="581" y="22"/>
                    <a:pt x="548" y="0"/>
                    <a:pt x="516" y="0"/>
                  </a:cubicBezTo>
                  <a:close/>
                  <a:moveTo>
                    <a:pt x="380" y="163"/>
                  </a:moveTo>
                  <a:lnTo>
                    <a:pt x="652" y="163"/>
                  </a:lnTo>
                  <a:lnTo>
                    <a:pt x="652" y="271"/>
                  </a:lnTo>
                  <a:lnTo>
                    <a:pt x="380" y="271"/>
                  </a:lnTo>
                  <a:lnTo>
                    <a:pt x="380" y="163"/>
                  </a:lnTo>
                  <a:close/>
                  <a:moveTo>
                    <a:pt x="706" y="488"/>
                  </a:moveTo>
                  <a:cubicBezTo>
                    <a:pt x="586" y="488"/>
                    <a:pt x="489" y="586"/>
                    <a:pt x="489" y="705"/>
                  </a:cubicBezTo>
                  <a:lnTo>
                    <a:pt x="489" y="1194"/>
                  </a:lnTo>
                  <a:cubicBezTo>
                    <a:pt x="489" y="1313"/>
                    <a:pt x="586" y="1411"/>
                    <a:pt x="706" y="1411"/>
                  </a:cubicBezTo>
                  <a:lnTo>
                    <a:pt x="1086" y="1411"/>
                  </a:lnTo>
                  <a:cubicBezTo>
                    <a:pt x="1205" y="1411"/>
                    <a:pt x="1303" y="1313"/>
                    <a:pt x="1303" y="1194"/>
                  </a:cubicBezTo>
                  <a:lnTo>
                    <a:pt x="1303" y="705"/>
                  </a:lnTo>
                  <a:cubicBezTo>
                    <a:pt x="1303" y="586"/>
                    <a:pt x="1205" y="488"/>
                    <a:pt x="1086" y="488"/>
                  </a:cubicBezTo>
                  <a:lnTo>
                    <a:pt x="706" y="488"/>
                  </a:lnTo>
                  <a:close/>
                  <a:moveTo>
                    <a:pt x="706" y="597"/>
                  </a:moveTo>
                  <a:lnTo>
                    <a:pt x="1086" y="597"/>
                  </a:lnTo>
                  <a:cubicBezTo>
                    <a:pt x="1145" y="597"/>
                    <a:pt x="1194" y="646"/>
                    <a:pt x="1194" y="705"/>
                  </a:cubicBezTo>
                  <a:lnTo>
                    <a:pt x="1194" y="1194"/>
                  </a:lnTo>
                  <a:cubicBezTo>
                    <a:pt x="1194" y="1254"/>
                    <a:pt x="1145" y="1302"/>
                    <a:pt x="1086" y="1302"/>
                  </a:cubicBezTo>
                  <a:lnTo>
                    <a:pt x="706" y="1302"/>
                  </a:lnTo>
                  <a:cubicBezTo>
                    <a:pt x="646" y="1302"/>
                    <a:pt x="597" y="1254"/>
                    <a:pt x="597" y="1194"/>
                  </a:cubicBezTo>
                  <a:lnTo>
                    <a:pt x="597" y="705"/>
                  </a:lnTo>
                  <a:cubicBezTo>
                    <a:pt x="597" y="646"/>
                    <a:pt x="646" y="597"/>
                    <a:pt x="706" y="597"/>
                  </a:cubicBezTo>
                  <a:close/>
                  <a:moveTo>
                    <a:pt x="706" y="814"/>
                  </a:moveTo>
                  <a:lnTo>
                    <a:pt x="706" y="923"/>
                  </a:lnTo>
                  <a:lnTo>
                    <a:pt x="1086" y="923"/>
                  </a:lnTo>
                  <a:lnTo>
                    <a:pt x="1086" y="814"/>
                  </a:lnTo>
                  <a:lnTo>
                    <a:pt x="706" y="814"/>
                  </a:lnTo>
                  <a:close/>
                  <a:moveTo>
                    <a:pt x="706" y="1031"/>
                  </a:moveTo>
                  <a:lnTo>
                    <a:pt x="706" y="1140"/>
                  </a:lnTo>
                  <a:lnTo>
                    <a:pt x="1086" y="1140"/>
                  </a:lnTo>
                  <a:lnTo>
                    <a:pt x="1086" y="1031"/>
                  </a:lnTo>
                  <a:lnTo>
                    <a:pt x="706" y="103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8F19045-8C0D-E43F-482C-F3982366D3B4}"/>
              </a:ext>
            </a:extLst>
          </p:cNvPr>
          <p:cNvGrpSpPr/>
          <p:nvPr/>
        </p:nvGrpSpPr>
        <p:grpSpPr>
          <a:xfrm>
            <a:off x="260230" y="633294"/>
            <a:ext cx="2612597" cy="5504553"/>
            <a:chOff x="1504830" y="633294"/>
            <a:chExt cx="2612597" cy="550455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F581AB58-9C58-889C-E17D-5576227BDB16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177" name="사각형: 둥근 위쪽 모서리 176">
                <a:extLst>
                  <a:ext uri="{FF2B5EF4-FFF2-40B4-BE49-F238E27FC236}">
                    <a16:creationId xmlns:a16="http://schemas.microsoft.com/office/drawing/2014/main" id="{A838F6B4-C318-6FB2-4116-8512D6E8C924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191" name="그림 19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1514702-4E16-D763-B3E2-EC3797850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02215682-802B-F642-482B-428B27EE3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" name="Star">
                <a:extLst>
                  <a:ext uri="{FF2B5EF4-FFF2-40B4-BE49-F238E27FC236}">
                    <a16:creationId xmlns:a16="http://schemas.microsoft.com/office/drawing/2014/main" id="{FC66EAA5-0FFC-D295-21E8-BB4791A975B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Lock">
                <a:extLst>
                  <a:ext uri="{FF2B5EF4-FFF2-40B4-BE49-F238E27FC236}">
                    <a16:creationId xmlns:a16="http://schemas.microsoft.com/office/drawing/2014/main" id="{2B44304A-E034-6E97-446B-77BE84DDF4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935D8E8-6F70-4507-1B52-AC9C9F402C06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7" name="Reload">
                <a:extLst>
                  <a:ext uri="{FF2B5EF4-FFF2-40B4-BE49-F238E27FC236}">
                    <a16:creationId xmlns:a16="http://schemas.microsoft.com/office/drawing/2014/main" id="{9B6733B9-7467-72A9-2A8C-5EFD335A61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719C9B80-90F2-8D73-D709-DF3EFE2BD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sp>
        <p:nvSpPr>
          <p:cNvPr id="38" name="Menu">
            <a:extLst>
              <a:ext uri="{FF2B5EF4-FFF2-40B4-BE49-F238E27FC236}">
                <a16:creationId xmlns:a16="http://schemas.microsoft.com/office/drawing/2014/main" id="{DE881F89-703C-6B6F-DDAF-685BB92E0F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320" y="1157578"/>
            <a:ext cx="237075" cy="1510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B8BA83-F785-F5A0-1183-DCC721E7FC1D}"/>
              </a:ext>
            </a:extLst>
          </p:cNvPr>
          <p:cNvSpPr txBox="1"/>
          <p:nvPr/>
        </p:nvSpPr>
        <p:spPr>
          <a:xfrm>
            <a:off x="1209250" y="10997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업무보고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DEE6841-C42C-1D9E-449C-C4A702F63CF5}"/>
              </a:ext>
            </a:extLst>
          </p:cNvPr>
          <p:cNvGrpSpPr/>
          <p:nvPr/>
        </p:nvGrpSpPr>
        <p:grpSpPr>
          <a:xfrm>
            <a:off x="3153092" y="633294"/>
            <a:ext cx="2612597" cy="5504553"/>
            <a:chOff x="1504830" y="633294"/>
            <a:chExt cx="2612597" cy="5504553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EF50D247-E31C-87C6-A8D3-044DB5CF8A15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236" name="사각형: 둥근 위쪽 모서리 235">
                <a:extLst>
                  <a:ext uri="{FF2B5EF4-FFF2-40B4-BE49-F238E27FC236}">
                    <a16:creationId xmlns:a16="http://schemas.microsoft.com/office/drawing/2014/main" id="{A9C11762-F44A-5B90-A347-84BFA617A08C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237" name="그림 23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136D37B-00BD-86F2-5150-E290F9CD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D8973350-3B85-3916-2165-6D340E3EC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Star">
                <a:extLst>
                  <a:ext uri="{FF2B5EF4-FFF2-40B4-BE49-F238E27FC236}">
                    <a16:creationId xmlns:a16="http://schemas.microsoft.com/office/drawing/2014/main" id="{88DE456D-2A81-A99C-B28A-862CD5F6D87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ock">
                <a:extLst>
                  <a:ext uri="{FF2B5EF4-FFF2-40B4-BE49-F238E27FC236}">
                    <a16:creationId xmlns:a16="http://schemas.microsoft.com/office/drawing/2014/main" id="{7DDCEF48-2E0A-F7EA-AD18-1C0A7FC67CD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16B2334-8451-0D9D-69FE-7A73C592D61C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2" name="Reload">
                <a:extLst>
                  <a:ext uri="{FF2B5EF4-FFF2-40B4-BE49-F238E27FC236}">
                    <a16:creationId xmlns:a16="http://schemas.microsoft.com/office/drawing/2014/main" id="{0E2B3E17-B2B7-7573-75E7-8AAECD1AE5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5A2CA158-337F-9EAF-A830-E6688B5F1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8DB46898-3857-7F34-7131-754BE996A560}"/>
              </a:ext>
            </a:extLst>
          </p:cNvPr>
          <p:cNvGrpSpPr/>
          <p:nvPr/>
        </p:nvGrpSpPr>
        <p:grpSpPr>
          <a:xfrm>
            <a:off x="6018235" y="633294"/>
            <a:ext cx="2612597" cy="5504553"/>
            <a:chOff x="1504830" y="633294"/>
            <a:chExt cx="2612597" cy="5504553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8032412-C5DD-5AFC-34CE-E947681D25B4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246" name="사각형: 둥근 위쪽 모서리 245">
                <a:extLst>
                  <a:ext uri="{FF2B5EF4-FFF2-40B4-BE49-F238E27FC236}">
                    <a16:creationId xmlns:a16="http://schemas.microsoft.com/office/drawing/2014/main" id="{09486D74-E7AB-D601-E866-36122AFA9259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247" name="그림 24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BB2F555-AE5C-927C-687B-8D0746EF7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79D84003-1E29-B04A-978B-D0E0C64F4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9" name="Star">
                <a:extLst>
                  <a:ext uri="{FF2B5EF4-FFF2-40B4-BE49-F238E27FC236}">
                    <a16:creationId xmlns:a16="http://schemas.microsoft.com/office/drawing/2014/main" id="{E0ACF820-A1CE-D46F-B316-27DB6545CC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0" name="Lock">
                <a:extLst>
                  <a:ext uri="{FF2B5EF4-FFF2-40B4-BE49-F238E27FC236}">
                    <a16:creationId xmlns:a16="http://schemas.microsoft.com/office/drawing/2014/main" id="{764A5F45-D1CA-F875-0A4E-E11D2E2F47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B071D2DB-5D9E-EEE6-B68F-40D19C45DC9D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2" name="Reload">
                <a:extLst>
                  <a:ext uri="{FF2B5EF4-FFF2-40B4-BE49-F238E27FC236}">
                    <a16:creationId xmlns:a16="http://schemas.microsoft.com/office/drawing/2014/main" id="{9AF7A01E-7465-AF7D-8D13-23EE2B6AAC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45" name="그림 244">
              <a:extLst>
                <a:ext uri="{FF2B5EF4-FFF2-40B4-BE49-F238E27FC236}">
                  <a16:creationId xmlns:a16="http://schemas.microsoft.com/office/drawing/2014/main" id="{AF03437B-E265-F78B-8834-174E2DBE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D35FB31F-12F2-1953-FEEE-2E13692BF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1" y="423276"/>
            <a:ext cx="2814631" cy="594051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A83D2ED-8A4E-757E-64EF-D2CC084E0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6" y="423276"/>
            <a:ext cx="2814631" cy="5940514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FCBEE179-7210-14C1-64D8-FB37FD7F8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35" y="423276"/>
            <a:ext cx="2814631" cy="59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그림 206">
            <a:extLst>
              <a:ext uri="{FF2B5EF4-FFF2-40B4-BE49-F238E27FC236}">
                <a16:creationId xmlns:a16="http://schemas.microsoft.com/office/drawing/2014/main" id="{C279C746-24BC-8A64-0530-21208DB8E2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35" y="423276"/>
            <a:ext cx="2814631" cy="59405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5" y="404665"/>
            <a:ext cx="1846539" cy="215444"/>
          </a:xfrm>
        </p:spPr>
        <p:txBody>
          <a:bodyPr/>
          <a:lstStyle/>
          <a:p>
            <a:r>
              <a:rPr lang="en-US" altLang="ko-KR" dirty="0"/>
              <a:t>MobileAttendanceReport01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37327" cy="215444"/>
          </a:xfrm>
        </p:spPr>
        <p:txBody>
          <a:bodyPr/>
          <a:lstStyle/>
          <a:p>
            <a:r>
              <a:rPr lang="en-US" altLang="ko-KR" dirty="0"/>
              <a:t>marp01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55072"/>
              </p:ext>
            </p:extLst>
          </p:nvPr>
        </p:nvGraphicFramePr>
        <p:xfrm>
          <a:off x="8938323" y="1328195"/>
          <a:ext cx="3147286" cy="81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사이드 메뉴 </a:t>
            </a:r>
            <a:r>
              <a:rPr lang="en-US" altLang="ko-KR" dirty="0"/>
              <a:t>&gt; </a:t>
            </a:r>
            <a:r>
              <a:rPr lang="ko-KR" altLang="en-US" dirty="0"/>
              <a:t>출퇴근 제출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DE72584-5033-CDB3-BC65-FBBDAD5029E9}"/>
              </a:ext>
            </a:extLst>
          </p:cNvPr>
          <p:cNvSpPr/>
          <p:nvPr/>
        </p:nvSpPr>
        <p:spPr>
          <a:xfrm>
            <a:off x="267259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A32530E-D524-5AD5-1FFF-23ADC1BA2E26}"/>
              </a:ext>
            </a:extLst>
          </p:cNvPr>
          <p:cNvSpPr/>
          <p:nvPr/>
        </p:nvSpPr>
        <p:spPr>
          <a:xfrm>
            <a:off x="3152554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Menu">
            <a:extLst>
              <a:ext uri="{FF2B5EF4-FFF2-40B4-BE49-F238E27FC236}">
                <a16:creationId xmlns:a16="http://schemas.microsoft.com/office/drawing/2014/main" id="{DE881F89-703C-6B6F-DDAF-685BB92E0F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320" y="1160915"/>
            <a:ext cx="237075" cy="1510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B8BA83-F785-F5A0-1183-DCC721E7FC1D}"/>
              </a:ext>
            </a:extLst>
          </p:cNvPr>
          <p:cNvSpPr txBox="1"/>
          <p:nvPr/>
        </p:nvSpPr>
        <p:spPr>
          <a:xfrm>
            <a:off x="1209250" y="1103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출퇴근 제출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00A721-3B54-145C-FEF4-E29C3BA0F62A}"/>
              </a:ext>
            </a:extLst>
          </p:cNvPr>
          <p:cNvGrpSpPr/>
          <p:nvPr/>
        </p:nvGrpSpPr>
        <p:grpSpPr>
          <a:xfrm>
            <a:off x="786090" y="1416598"/>
            <a:ext cx="1595243" cy="296960"/>
            <a:chOff x="1743689" y="1326187"/>
            <a:chExt cx="1595243" cy="29696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36EA1DC-2820-3414-1762-A6484760498F}"/>
                </a:ext>
              </a:extLst>
            </p:cNvPr>
            <p:cNvSpPr/>
            <p:nvPr/>
          </p:nvSpPr>
          <p:spPr bwMode="auto">
            <a:xfrm>
              <a:off x="1743689" y="1326187"/>
              <a:ext cx="1595243" cy="2969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  <p:sp>
          <p:nvSpPr>
            <p:cNvPr id="80" name="Calendar">
              <a:extLst>
                <a:ext uri="{FF2B5EF4-FFF2-40B4-BE49-F238E27FC236}">
                  <a16:creationId xmlns:a16="http://schemas.microsoft.com/office/drawing/2014/main" id="{1A882EFE-B5B2-93A8-173E-8270D4B5A4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60046" y="1393705"/>
              <a:ext cx="163513" cy="161925"/>
            </a:xfrm>
            <a:custGeom>
              <a:avLst/>
              <a:gdLst>
                <a:gd name="T0" fmla="*/ 380 w 1411"/>
                <a:gd name="T1" fmla="*/ 0 h 1411"/>
                <a:gd name="T2" fmla="*/ 326 w 1411"/>
                <a:gd name="T3" fmla="*/ 54 h 1411"/>
                <a:gd name="T4" fmla="*/ 326 w 1411"/>
                <a:gd name="T5" fmla="*/ 217 h 1411"/>
                <a:gd name="T6" fmla="*/ 380 w 1411"/>
                <a:gd name="T7" fmla="*/ 271 h 1411"/>
                <a:gd name="T8" fmla="*/ 434 w 1411"/>
                <a:gd name="T9" fmla="*/ 217 h 1411"/>
                <a:gd name="T10" fmla="*/ 434 w 1411"/>
                <a:gd name="T11" fmla="*/ 54 h 1411"/>
                <a:gd name="T12" fmla="*/ 380 w 1411"/>
                <a:gd name="T13" fmla="*/ 0 h 1411"/>
                <a:gd name="T14" fmla="*/ 1031 w 1411"/>
                <a:gd name="T15" fmla="*/ 0 h 1411"/>
                <a:gd name="T16" fmla="*/ 977 w 1411"/>
                <a:gd name="T17" fmla="*/ 54 h 1411"/>
                <a:gd name="T18" fmla="*/ 977 w 1411"/>
                <a:gd name="T19" fmla="*/ 217 h 1411"/>
                <a:gd name="T20" fmla="*/ 1031 w 1411"/>
                <a:gd name="T21" fmla="*/ 271 h 1411"/>
                <a:gd name="T22" fmla="*/ 1085 w 1411"/>
                <a:gd name="T23" fmla="*/ 217 h 1411"/>
                <a:gd name="T24" fmla="*/ 1085 w 1411"/>
                <a:gd name="T25" fmla="*/ 54 h 1411"/>
                <a:gd name="T26" fmla="*/ 1031 w 1411"/>
                <a:gd name="T27" fmla="*/ 0 h 1411"/>
                <a:gd name="T28" fmla="*/ 163 w 1411"/>
                <a:gd name="T29" fmla="*/ 108 h 1411"/>
                <a:gd name="T30" fmla="*/ 0 w 1411"/>
                <a:gd name="T31" fmla="*/ 271 h 1411"/>
                <a:gd name="T32" fmla="*/ 0 w 1411"/>
                <a:gd name="T33" fmla="*/ 1248 h 1411"/>
                <a:gd name="T34" fmla="*/ 163 w 1411"/>
                <a:gd name="T35" fmla="*/ 1411 h 1411"/>
                <a:gd name="T36" fmla="*/ 1248 w 1411"/>
                <a:gd name="T37" fmla="*/ 1411 h 1411"/>
                <a:gd name="T38" fmla="*/ 1411 w 1411"/>
                <a:gd name="T39" fmla="*/ 1248 h 1411"/>
                <a:gd name="T40" fmla="*/ 1411 w 1411"/>
                <a:gd name="T41" fmla="*/ 271 h 1411"/>
                <a:gd name="T42" fmla="*/ 1248 w 1411"/>
                <a:gd name="T43" fmla="*/ 108 h 1411"/>
                <a:gd name="T44" fmla="*/ 1140 w 1411"/>
                <a:gd name="T45" fmla="*/ 108 h 1411"/>
                <a:gd name="T46" fmla="*/ 1140 w 1411"/>
                <a:gd name="T47" fmla="*/ 217 h 1411"/>
                <a:gd name="T48" fmla="*/ 1031 w 1411"/>
                <a:gd name="T49" fmla="*/ 326 h 1411"/>
                <a:gd name="T50" fmla="*/ 923 w 1411"/>
                <a:gd name="T51" fmla="*/ 217 h 1411"/>
                <a:gd name="T52" fmla="*/ 923 w 1411"/>
                <a:gd name="T53" fmla="*/ 108 h 1411"/>
                <a:gd name="T54" fmla="*/ 488 w 1411"/>
                <a:gd name="T55" fmla="*/ 108 h 1411"/>
                <a:gd name="T56" fmla="*/ 488 w 1411"/>
                <a:gd name="T57" fmla="*/ 217 h 1411"/>
                <a:gd name="T58" fmla="*/ 380 w 1411"/>
                <a:gd name="T59" fmla="*/ 326 h 1411"/>
                <a:gd name="T60" fmla="*/ 271 w 1411"/>
                <a:gd name="T61" fmla="*/ 217 h 1411"/>
                <a:gd name="T62" fmla="*/ 271 w 1411"/>
                <a:gd name="T63" fmla="*/ 108 h 1411"/>
                <a:gd name="T64" fmla="*/ 163 w 1411"/>
                <a:gd name="T65" fmla="*/ 108 h 1411"/>
                <a:gd name="T66" fmla="*/ 108 w 1411"/>
                <a:gd name="T67" fmla="*/ 488 h 1411"/>
                <a:gd name="T68" fmla="*/ 1302 w 1411"/>
                <a:gd name="T69" fmla="*/ 488 h 1411"/>
                <a:gd name="T70" fmla="*/ 1302 w 1411"/>
                <a:gd name="T71" fmla="*/ 1248 h 1411"/>
                <a:gd name="T72" fmla="*/ 1248 w 1411"/>
                <a:gd name="T73" fmla="*/ 1302 h 1411"/>
                <a:gd name="T74" fmla="*/ 163 w 1411"/>
                <a:gd name="T75" fmla="*/ 1302 h 1411"/>
                <a:gd name="T76" fmla="*/ 108 w 1411"/>
                <a:gd name="T77" fmla="*/ 1248 h 1411"/>
                <a:gd name="T78" fmla="*/ 108 w 1411"/>
                <a:gd name="T79" fmla="*/ 488 h 1411"/>
                <a:gd name="T80" fmla="*/ 488 w 1411"/>
                <a:gd name="T81" fmla="*/ 651 h 1411"/>
                <a:gd name="T82" fmla="*/ 488 w 1411"/>
                <a:gd name="T83" fmla="*/ 777 h 1411"/>
                <a:gd name="T84" fmla="*/ 750 w 1411"/>
                <a:gd name="T85" fmla="*/ 777 h 1411"/>
                <a:gd name="T86" fmla="*/ 544 w 1411"/>
                <a:gd name="T87" fmla="*/ 1194 h 1411"/>
                <a:gd name="T88" fmla="*/ 733 w 1411"/>
                <a:gd name="T89" fmla="*/ 1194 h 1411"/>
                <a:gd name="T90" fmla="*/ 921 w 1411"/>
                <a:gd name="T91" fmla="*/ 736 h 1411"/>
                <a:gd name="T92" fmla="*/ 921 w 1411"/>
                <a:gd name="T93" fmla="*/ 651 h 1411"/>
                <a:gd name="T94" fmla="*/ 488 w 1411"/>
                <a:gd name="T95" fmla="*/ 65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1" h="1411">
                  <a:moveTo>
                    <a:pt x="380" y="0"/>
                  </a:moveTo>
                  <a:cubicBezTo>
                    <a:pt x="350" y="0"/>
                    <a:pt x="326" y="24"/>
                    <a:pt x="326" y="54"/>
                  </a:cubicBezTo>
                  <a:lnTo>
                    <a:pt x="326" y="217"/>
                  </a:lnTo>
                  <a:cubicBezTo>
                    <a:pt x="326" y="247"/>
                    <a:pt x="350" y="271"/>
                    <a:pt x="380" y="271"/>
                  </a:cubicBezTo>
                  <a:cubicBezTo>
                    <a:pt x="410" y="271"/>
                    <a:pt x="434" y="247"/>
                    <a:pt x="434" y="217"/>
                  </a:cubicBezTo>
                  <a:lnTo>
                    <a:pt x="434" y="54"/>
                  </a:lnTo>
                  <a:cubicBezTo>
                    <a:pt x="434" y="24"/>
                    <a:pt x="410" y="0"/>
                    <a:pt x="380" y="0"/>
                  </a:cubicBezTo>
                  <a:close/>
                  <a:moveTo>
                    <a:pt x="1031" y="0"/>
                  </a:moveTo>
                  <a:cubicBezTo>
                    <a:pt x="1001" y="0"/>
                    <a:pt x="977" y="24"/>
                    <a:pt x="977" y="54"/>
                  </a:cubicBezTo>
                  <a:lnTo>
                    <a:pt x="977" y="217"/>
                  </a:lnTo>
                  <a:cubicBezTo>
                    <a:pt x="977" y="247"/>
                    <a:pt x="1001" y="271"/>
                    <a:pt x="1031" y="271"/>
                  </a:cubicBezTo>
                  <a:cubicBezTo>
                    <a:pt x="1061" y="271"/>
                    <a:pt x="1085" y="247"/>
                    <a:pt x="1085" y="217"/>
                  </a:cubicBezTo>
                  <a:lnTo>
                    <a:pt x="1085" y="54"/>
                  </a:lnTo>
                  <a:cubicBezTo>
                    <a:pt x="1085" y="24"/>
                    <a:pt x="1061" y="0"/>
                    <a:pt x="1031" y="0"/>
                  </a:cubicBezTo>
                  <a:close/>
                  <a:moveTo>
                    <a:pt x="163" y="108"/>
                  </a:moveTo>
                  <a:cubicBezTo>
                    <a:pt x="73" y="108"/>
                    <a:pt x="0" y="181"/>
                    <a:pt x="0" y="271"/>
                  </a:cubicBezTo>
                  <a:lnTo>
                    <a:pt x="0" y="1248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1248" y="1411"/>
                  </a:lnTo>
                  <a:cubicBezTo>
                    <a:pt x="1338" y="1411"/>
                    <a:pt x="1411" y="1338"/>
                    <a:pt x="1411" y="1248"/>
                  </a:cubicBezTo>
                  <a:lnTo>
                    <a:pt x="1411" y="271"/>
                  </a:lnTo>
                  <a:cubicBezTo>
                    <a:pt x="1411" y="181"/>
                    <a:pt x="1338" y="108"/>
                    <a:pt x="1248" y="108"/>
                  </a:cubicBezTo>
                  <a:lnTo>
                    <a:pt x="1140" y="108"/>
                  </a:lnTo>
                  <a:lnTo>
                    <a:pt x="1140" y="217"/>
                  </a:lnTo>
                  <a:cubicBezTo>
                    <a:pt x="1140" y="277"/>
                    <a:pt x="1091" y="326"/>
                    <a:pt x="1031" y="326"/>
                  </a:cubicBezTo>
                  <a:cubicBezTo>
                    <a:pt x="971" y="326"/>
                    <a:pt x="923" y="277"/>
                    <a:pt x="923" y="217"/>
                  </a:cubicBezTo>
                  <a:lnTo>
                    <a:pt x="923" y="108"/>
                  </a:lnTo>
                  <a:lnTo>
                    <a:pt x="488" y="108"/>
                  </a:lnTo>
                  <a:lnTo>
                    <a:pt x="488" y="217"/>
                  </a:lnTo>
                  <a:cubicBezTo>
                    <a:pt x="488" y="277"/>
                    <a:pt x="440" y="326"/>
                    <a:pt x="380" y="326"/>
                  </a:cubicBezTo>
                  <a:cubicBezTo>
                    <a:pt x="320" y="326"/>
                    <a:pt x="271" y="277"/>
                    <a:pt x="271" y="217"/>
                  </a:cubicBezTo>
                  <a:lnTo>
                    <a:pt x="271" y="108"/>
                  </a:lnTo>
                  <a:lnTo>
                    <a:pt x="163" y="108"/>
                  </a:lnTo>
                  <a:close/>
                  <a:moveTo>
                    <a:pt x="108" y="488"/>
                  </a:moveTo>
                  <a:lnTo>
                    <a:pt x="1302" y="488"/>
                  </a:lnTo>
                  <a:lnTo>
                    <a:pt x="1302" y="1248"/>
                  </a:lnTo>
                  <a:cubicBezTo>
                    <a:pt x="1302" y="1278"/>
                    <a:pt x="1278" y="1302"/>
                    <a:pt x="1248" y="1302"/>
                  </a:cubicBezTo>
                  <a:lnTo>
                    <a:pt x="163" y="1302"/>
                  </a:lnTo>
                  <a:cubicBezTo>
                    <a:pt x="133" y="1302"/>
                    <a:pt x="108" y="1278"/>
                    <a:pt x="108" y="1248"/>
                  </a:cubicBezTo>
                  <a:lnTo>
                    <a:pt x="108" y="488"/>
                  </a:lnTo>
                  <a:close/>
                  <a:moveTo>
                    <a:pt x="488" y="651"/>
                  </a:moveTo>
                  <a:lnTo>
                    <a:pt x="488" y="777"/>
                  </a:lnTo>
                  <a:lnTo>
                    <a:pt x="750" y="777"/>
                  </a:lnTo>
                  <a:lnTo>
                    <a:pt x="544" y="1194"/>
                  </a:lnTo>
                  <a:lnTo>
                    <a:pt x="733" y="1194"/>
                  </a:lnTo>
                  <a:lnTo>
                    <a:pt x="921" y="736"/>
                  </a:lnTo>
                  <a:lnTo>
                    <a:pt x="921" y="651"/>
                  </a:lnTo>
                  <a:lnTo>
                    <a:pt x="488" y="6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CBA0016-53D0-DBCF-7A39-6C5B2B76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1227"/>
              </p:ext>
            </p:extLst>
          </p:nvPr>
        </p:nvGraphicFramePr>
        <p:xfrm>
          <a:off x="267259" y="1834287"/>
          <a:ext cx="2592288" cy="2383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216786843"/>
                    </a:ext>
                  </a:extLst>
                </a:gridCol>
              </a:tblGrid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69610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932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617669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7449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77445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1602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1F3F515-87D8-2725-BE9E-1C95750979C4}"/>
              </a:ext>
            </a:extLst>
          </p:cNvPr>
          <p:cNvSpPr txBox="1"/>
          <p:nvPr/>
        </p:nvSpPr>
        <p:spPr>
          <a:xfrm>
            <a:off x="270803" y="1971536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김소영 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58758E-918B-838C-C88C-1304ABC70205}"/>
              </a:ext>
            </a:extLst>
          </p:cNvPr>
          <p:cNvSpPr txBox="1"/>
          <p:nvPr/>
        </p:nvSpPr>
        <p:spPr>
          <a:xfrm>
            <a:off x="973814" y="1864856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09:33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D6251C-F1E8-D694-7349-D1437D9DE1F8}"/>
              </a:ext>
            </a:extLst>
          </p:cNvPr>
          <p:cNvSpPr txBox="1"/>
          <p:nvPr/>
        </p:nvSpPr>
        <p:spPr>
          <a:xfrm>
            <a:off x="1769724" y="1834287"/>
            <a:ext cx="1063419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EB1D5D-4DA6-4402-FAB8-280DEFCEA16A}"/>
              </a:ext>
            </a:extLst>
          </p:cNvPr>
          <p:cNvSpPr txBox="1"/>
          <p:nvPr/>
        </p:nvSpPr>
        <p:spPr>
          <a:xfrm>
            <a:off x="270803" y="2366864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박정수 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BD4968-4948-7538-1357-374154AB74AA}"/>
              </a:ext>
            </a:extLst>
          </p:cNvPr>
          <p:cNvSpPr txBox="1"/>
          <p:nvPr/>
        </p:nvSpPr>
        <p:spPr>
          <a:xfrm>
            <a:off x="973814" y="2260184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13:57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8B12A7-E40B-AA83-314C-7DE7A2FBB638}"/>
              </a:ext>
            </a:extLst>
          </p:cNvPr>
          <p:cNvSpPr txBox="1"/>
          <p:nvPr/>
        </p:nvSpPr>
        <p:spPr>
          <a:xfrm>
            <a:off x="1769724" y="2229615"/>
            <a:ext cx="1063420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오전반차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8C80DC-4CBF-8CAD-9D41-D4205C915F6D}"/>
              </a:ext>
            </a:extLst>
          </p:cNvPr>
          <p:cNvSpPr txBox="1"/>
          <p:nvPr/>
        </p:nvSpPr>
        <p:spPr>
          <a:xfrm>
            <a:off x="270803" y="2762192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백희망</a:t>
            </a: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055CE1-A084-02AD-AEC6-97A88A30C686}"/>
              </a:ext>
            </a:extLst>
          </p:cNvPr>
          <p:cNvSpPr txBox="1"/>
          <p:nvPr/>
        </p:nvSpPr>
        <p:spPr>
          <a:xfrm>
            <a:off x="973814" y="2655512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08:55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92DDC2-DF18-B1F0-F3EB-041F19877599}"/>
              </a:ext>
            </a:extLst>
          </p:cNvPr>
          <p:cNvSpPr txBox="1"/>
          <p:nvPr/>
        </p:nvSpPr>
        <p:spPr>
          <a:xfrm>
            <a:off x="1766182" y="2624943"/>
            <a:ext cx="1066962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184F2-E40A-65B9-20C5-D0C70AD788E3}"/>
              </a:ext>
            </a:extLst>
          </p:cNvPr>
          <p:cNvSpPr txBox="1"/>
          <p:nvPr/>
        </p:nvSpPr>
        <p:spPr>
          <a:xfrm>
            <a:off x="270803" y="3157520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신동우 사원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855951-5A36-1C45-E67A-9C8D3E0041B9}"/>
              </a:ext>
            </a:extLst>
          </p:cNvPr>
          <p:cNvSpPr txBox="1"/>
          <p:nvPr/>
        </p:nvSpPr>
        <p:spPr>
          <a:xfrm>
            <a:off x="973814" y="3050840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08:53 | 14:07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CD90C6-E584-9021-A060-CB337CB2D5CF}"/>
              </a:ext>
            </a:extLst>
          </p:cNvPr>
          <p:cNvSpPr txBox="1"/>
          <p:nvPr/>
        </p:nvSpPr>
        <p:spPr>
          <a:xfrm>
            <a:off x="1769724" y="3020271"/>
            <a:ext cx="1063419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오후반차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153DA3-DC06-B6A6-50C3-4518CEFE6022}"/>
              </a:ext>
            </a:extLst>
          </p:cNvPr>
          <p:cNvSpPr txBox="1"/>
          <p:nvPr/>
        </p:nvSpPr>
        <p:spPr>
          <a:xfrm>
            <a:off x="270803" y="3552848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 err="1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안지수</a:t>
            </a:r>
            <a:r>
              <a:rPr kumimoji="1" lang="ko-KR" altLang="en-US" sz="900" b="1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 대리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1C7AA1-DC70-67FA-FF28-15CBC846B714}"/>
              </a:ext>
            </a:extLst>
          </p:cNvPr>
          <p:cNvSpPr txBox="1"/>
          <p:nvPr/>
        </p:nvSpPr>
        <p:spPr>
          <a:xfrm>
            <a:off x="973814" y="3446168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08:50 | 18:01</a:t>
            </a:r>
          </a:p>
          <a:p>
            <a:pPr defTabSz="685748"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865D3AA-010D-7DBD-5BD9-386E49B0A69F}"/>
              </a:ext>
            </a:extLst>
          </p:cNvPr>
          <p:cNvSpPr txBox="1"/>
          <p:nvPr/>
        </p:nvSpPr>
        <p:spPr>
          <a:xfrm>
            <a:off x="1766182" y="3415599"/>
            <a:ext cx="1066961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A7BA4A8-52C7-6E33-F076-C8F8A2B05159}"/>
              </a:ext>
            </a:extLst>
          </p:cNvPr>
          <p:cNvSpPr txBox="1"/>
          <p:nvPr/>
        </p:nvSpPr>
        <p:spPr>
          <a:xfrm>
            <a:off x="270803" y="3948176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주민호 사원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1BE66A3-3B03-67F6-890C-7D543224AFDA}"/>
              </a:ext>
            </a:extLst>
          </p:cNvPr>
          <p:cNvSpPr txBox="1"/>
          <p:nvPr/>
        </p:nvSpPr>
        <p:spPr>
          <a:xfrm>
            <a:off x="973814" y="3841496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09:01 | 18:05</a:t>
            </a:r>
          </a:p>
          <a:p>
            <a:pPr defTabSz="685748"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17A9F4-135E-1E3F-749D-B0C5D685A091}"/>
              </a:ext>
            </a:extLst>
          </p:cNvPr>
          <p:cNvSpPr txBox="1"/>
          <p:nvPr/>
        </p:nvSpPr>
        <p:spPr>
          <a:xfrm>
            <a:off x="1769724" y="3810927"/>
            <a:ext cx="1063420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8" name="Chevron Left">
            <a:extLst>
              <a:ext uri="{FF2B5EF4-FFF2-40B4-BE49-F238E27FC236}">
                <a16:creationId xmlns:a16="http://schemas.microsoft.com/office/drawing/2014/main" id="{7F25F193-0388-E8D1-2BE9-1770F28CF334}"/>
              </a:ext>
            </a:extLst>
          </p:cNvPr>
          <p:cNvSpPr>
            <a:spLocks noChangeAspect="1"/>
          </p:cNvSpPr>
          <p:nvPr/>
        </p:nvSpPr>
        <p:spPr bwMode="auto">
          <a:xfrm>
            <a:off x="3329375" y="1160888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2C8C15-240C-1D5E-CB75-4D2F00742239}"/>
              </a:ext>
            </a:extLst>
          </p:cNvPr>
          <p:cNvCxnSpPr>
            <a:cxnSpLocks/>
          </p:cNvCxnSpPr>
          <p:nvPr/>
        </p:nvCxnSpPr>
        <p:spPr>
          <a:xfrm>
            <a:off x="3233544" y="1394060"/>
            <a:ext cx="24384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3AF7D4C-1796-D987-EB9C-4B8A709A2A74}"/>
              </a:ext>
            </a:extLst>
          </p:cNvPr>
          <p:cNvSpPr txBox="1"/>
          <p:nvPr/>
        </p:nvSpPr>
        <p:spPr>
          <a:xfrm>
            <a:off x="3159642" y="1516212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김소영 대리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898EFD-693A-05AF-8DBE-51C1E81BBE89}"/>
              </a:ext>
            </a:extLst>
          </p:cNvPr>
          <p:cNvSpPr txBox="1"/>
          <p:nvPr/>
        </p:nvSpPr>
        <p:spPr>
          <a:xfrm>
            <a:off x="3927928" y="1476545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09:33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FA3717-66E9-3BA4-B5CF-72B54092B896}"/>
              </a:ext>
            </a:extLst>
          </p:cNvPr>
          <p:cNvSpPr txBox="1"/>
          <p:nvPr/>
        </p:nvSpPr>
        <p:spPr>
          <a:xfrm>
            <a:off x="4723838" y="1445976"/>
            <a:ext cx="1063419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17BEEFD-F04E-2523-3B13-96DF7214FD2F}"/>
              </a:ext>
            </a:extLst>
          </p:cNvPr>
          <p:cNvCxnSpPr>
            <a:cxnSpLocks/>
          </p:cNvCxnSpPr>
          <p:nvPr/>
        </p:nvCxnSpPr>
        <p:spPr>
          <a:xfrm>
            <a:off x="3233544" y="2441515"/>
            <a:ext cx="24384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FA7509B-EB53-723A-29C7-FFC74C7D088A}"/>
              </a:ext>
            </a:extLst>
          </p:cNvPr>
          <p:cNvSpPr txBox="1"/>
          <p:nvPr/>
        </p:nvSpPr>
        <p:spPr>
          <a:xfrm>
            <a:off x="3237034" y="1814647"/>
            <a:ext cx="2112206" cy="567227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defTabSz="685748"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출근아이피 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(m)61.75.21.210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퇴근아이피 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(m)61.75.21.210</a:t>
            </a:r>
          </a:p>
          <a:p>
            <a:pPr defTabSz="685748"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외근 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N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기타설명 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4E904B-9D95-A1F8-8828-A4499EA309E7}"/>
              </a:ext>
            </a:extLst>
          </p:cNvPr>
          <p:cNvGrpSpPr/>
          <p:nvPr/>
        </p:nvGrpSpPr>
        <p:grpSpPr>
          <a:xfrm>
            <a:off x="3340435" y="2703717"/>
            <a:ext cx="1675350" cy="241092"/>
            <a:chOff x="3340435" y="2325596"/>
            <a:chExt cx="1675350" cy="241092"/>
          </a:xfrm>
        </p:grpSpPr>
        <p:grpSp>
          <p:nvGrpSpPr>
            <p:cNvPr id="165" name="Tim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C4E26C30-43CA-D89A-1306-795F95CA933C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4055298" y="2325596"/>
              <a:ext cx="960487" cy="241092"/>
              <a:chOff x="539750" y="1261242"/>
              <a:chExt cx="960487" cy="241092"/>
            </a:xfrm>
          </p:grpSpPr>
          <p:sp>
            <p:nvSpPr>
              <p:cNvPr id="166" name="Text Box">
                <a:extLst>
                  <a:ext uri="{FF2B5EF4-FFF2-40B4-BE49-F238E27FC236}">
                    <a16:creationId xmlns:a16="http://schemas.microsoft.com/office/drawing/2014/main" id="{4B30FABE-E1EA-E96A-9004-8C9CF0AD7642}"/>
                  </a:ext>
                </a:extLst>
              </p:cNvPr>
              <p:cNvSpPr/>
              <p:nvPr/>
            </p:nvSpPr>
            <p:spPr>
              <a:xfrm>
                <a:off x="539750" y="1261242"/>
                <a:ext cx="96048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08:55</a:t>
                </a:r>
                <a:r>
                  <a: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AM</a:t>
                </a:r>
              </a:p>
            </p:txBody>
          </p:sp>
          <p:sp>
            <p:nvSpPr>
              <p:cNvPr id="167" name="Time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77923364-C931-6DAA-ECB8-3CC972F9E99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8770" y="1312087"/>
                <a:ext cx="139406" cy="139404"/>
              </a:xfrm>
              <a:custGeom>
                <a:avLst/>
                <a:gdLst>
                  <a:gd name="T0" fmla="*/ 169 w 339"/>
                  <a:gd name="T1" fmla="*/ 0 h 339"/>
                  <a:gd name="T2" fmla="*/ 0 w 339"/>
                  <a:gd name="T3" fmla="*/ 170 h 339"/>
                  <a:gd name="T4" fmla="*/ 169 w 339"/>
                  <a:gd name="T5" fmla="*/ 339 h 339"/>
                  <a:gd name="T6" fmla="*/ 339 w 339"/>
                  <a:gd name="T7" fmla="*/ 170 h 339"/>
                  <a:gd name="T8" fmla="*/ 169 w 339"/>
                  <a:gd name="T9" fmla="*/ 0 h 339"/>
                  <a:gd name="T10" fmla="*/ 169 w 339"/>
                  <a:gd name="T11" fmla="*/ 18 h 339"/>
                  <a:gd name="T12" fmla="*/ 321 w 339"/>
                  <a:gd name="T13" fmla="*/ 170 h 339"/>
                  <a:gd name="T14" fmla="*/ 169 w 339"/>
                  <a:gd name="T15" fmla="*/ 321 h 339"/>
                  <a:gd name="T16" fmla="*/ 18 w 339"/>
                  <a:gd name="T17" fmla="*/ 170 h 339"/>
                  <a:gd name="T18" fmla="*/ 169 w 339"/>
                  <a:gd name="T19" fmla="*/ 18 h 339"/>
                  <a:gd name="T20" fmla="*/ 161 w 339"/>
                  <a:gd name="T21" fmla="*/ 46 h 339"/>
                  <a:gd name="T22" fmla="*/ 161 w 339"/>
                  <a:gd name="T23" fmla="*/ 161 h 339"/>
                  <a:gd name="T24" fmla="*/ 82 w 339"/>
                  <a:gd name="T25" fmla="*/ 161 h 339"/>
                  <a:gd name="T26" fmla="*/ 82 w 339"/>
                  <a:gd name="T27" fmla="*/ 178 h 339"/>
                  <a:gd name="T28" fmla="*/ 178 w 339"/>
                  <a:gd name="T29" fmla="*/ 178 h 339"/>
                  <a:gd name="T30" fmla="*/ 178 w 339"/>
                  <a:gd name="T31" fmla="*/ 46 h 339"/>
                  <a:gd name="T32" fmla="*/ 161 w 339"/>
                  <a:gd name="T33" fmla="*/ 46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339">
                    <a:moveTo>
                      <a:pt x="169" y="0"/>
                    </a:moveTo>
                    <a:cubicBezTo>
                      <a:pt x="76" y="0"/>
                      <a:pt x="0" y="76"/>
                      <a:pt x="0" y="170"/>
                    </a:cubicBezTo>
                    <a:cubicBezTo>
                      <a:pt x="0" y="263"/>
                      <a:pt x="76" y="339"/>
                      <a:pt x="169" y="339"/>
                    </a:cubicBezTo>
                    <a:cubicBezTo>
                      <a:pt x="263" y="339"/>
                      <a:pt x="339" y="263"/>
                      <a:pt x="339" y="170"/>
                    </a:cubicBezTo>
                    <a:cubicBezTo>
                      <a:pt x="339" y="76"/>
                      <a:pt x="263" y="0"/>
                      <a:pt x="169" y="0"/>
                    </a:cubicBezTo>
                    <a:close/>
                    <a:moveTo>
                      <a:pt x="169" y="18"/>
                    </a:moveTo>
                    <a:cubicBezTo>
                      <a:pt x="253" y="18"/>
                      <a:pt x="321" y="86"/>
                      <a:pt x="321" y="170"/>
                    </a:cubicBezTo>
                    <a:cubicBezTo>
                      <a:pt x="321" y="254"/>
                      <a:pt x="253" y="321"/>
                      <a:pt x="169" y="321"/>
                    </a:cubicBezTo>
                    <a:cubicBezTo>
                      <a:pt x="85" y="321"/>
                      <a:pt x="18" y="254"/>
                      <a:pt x="18" y="170"/>
                    </a:cubicBezTo>
                    <a:cubicBezTo>
                      <a:pt x="18" y="86"/>
                      <a:pt x="85" y="18"/>
                      <a:pt x="169" y="18"/>
                    </a:cubicBezTo>
                    <a:close/>
                    <a:moveTo>
                      <a:pt x="161" y="46"/>
                    </a:moveTo>
                    <a:lnTo>
                      <a:pt x="161" y="161"/>
                    </a:lnTo>
                    <a:lnTo>
                      <a:pt x="82" y="161"/>
                    </a:lnTo>
                    <a:lnTo>
                      <a:pt x="82" y="178"/>
                    </a:lnTo>
                    <a:lnTo>
                      <a:pt x="178" y="178"/>
                    </a:lnTo>
                    <a:lnTo>
                      <a:pt x="178" y="46"/>
                    </a:lnTo>
                    <a:lnTo>
                      <a:pt x="161" y="46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56F5028-6C4B-9170-C8FB-F971C9E04795}"/>
                </a:ext>
              </a:extLst>
            </p:cNvPr>
            <p:cNvSpPr txBox="1"/>
            <p:nvPr/>
          </p:nvSpPr>
          <p:spPr>
            <a:xfrm>
              <a:off x="3340435" y="2330726"/>
              <a:ext cx="637422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출근시간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649F7-2260-4153-0EBA-2B4E83085FA1}"/>
              </a:ext>
            </a:extLst>
          </p:cNvPr>
          <p:cNvGrpSpPr/>
          <p:nvPr/>
        </p:nvGrpSpPr>
        <p:grpSpPr>
          <a:xfrm>
            <a:off x="9010868" y="2496989"/>
            <a:ext cx="1778000" cy="3403600"/>
            <a:chOff x="9279532" y="2466024"/>
            <a:chExt cx="1778000" cy="3403600"/>
          </a:xfrm>
        </p:grpSpPr>
        <p:grpSp>
          <p:nvGrpSpPr>
            <p:cNvPr id="147" name="Time Picker">
              <a:extLst>
                <a:ext uri="{FF2B5EF4-FFF2-40B4-BE49-F238E27FC236}">
                  <a16:creationId xmlns:a16="http://schemas.microsoft.com/office/drawing/2014/main" id="{E62C66C5-EDE0-1E47-C495-67674432E35D}"/>
                </a:ext>
              </a:extLst>
            </p:cNvPr>
            <p:cNvGrpSpPr/>
            <p:nvPr/>
          </p:nvGrpSpPr>
          <p:grpSpPr>
            <a:xfrm>
              <a:off x="9279532" y="2466024"/>
              <a:ext cx="1778000" cy="3403600"/>
              <a:chOff x="3962599" y="1369774"/>
              <a:chExt cx="1778000" cy="3403600"/>
            </a:xfrm>
          </p:grpSpPr>
          <p:sp>
            <p:nvSpPr>
              <p:cNvPr id="148" name="Container">
                <a:extLst>
                  <a:ext uri="{FF2B5EF4-FFF2-40B4-BE49-F238E27FC236}">
                    <a16:creationId xmlns:a16="http://schemas.microsoft.com/office/drawing/2014/main" id="{9BBCB0DB-9AF0-581B-2F8C-ABDAA04D4DD6}"/>
                  </a:ext>
                </a:extLst>
              </p:cNvPr>
              <p:cNvSpPr/>
              <p:nvPr/>
            </p:nvSpPr>
            <p:spPr>
              <a:xfrm>
                <a:off x="3962599" y="1369774"/>
                <a:ext cx="1778000" cy="3403600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>
                <a:outerShdw blurRad="762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Header">
                <a:extLst>
                  <a:ext uri="{FF2B5EF4-FFF2-40B4-BE49-F238E27FC236}">
                    <a16:creationId xmlns:a16="http://schemas.microsoft.com/office/drawing/2014/main" id="{5A1726B2-8290-2AC0-8353-95A6DA35FCB4}"/>
                  </a:ext>
                </a:extLst>
              </p:cNvPr>
              <p:cNvSpPr/>
              <p:nvPr/>
            </p:nvSpPr>
            <p:spPr>
              <a:xfrm>
                <a:off x="3962599" y="1369774"/>
                <a:ext cx="1778000" cy="7620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3200" dirty="0">
                    <a:solidFill>
                      <a:srgbClr val="FAFA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  <a:r>
                  <a:rPr lang="en-US" sz="3200" dirty="0">
                    <a:solidFill>
                      <a:srgbClr val="FAFAFA">
                        <a:alpha val="50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US" altLang="ko-KR" sz="3200" dirty="0">
                    <a:solidFill>
                      <a:srgbClr val="FAFAFA">
                        <a:alpha val="50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33</a:t>
                </a:r>
                <a:r>
                  <a:rPr lang="en-US" sz="800" dirty="0">
                    <a:solidFill>
                      <a:srgbClr val="FAFAFA">
                        <a:alpha val="50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AM</a:t>
                </a:r>
                <a:endParaRPr lang="en-US" sz="3200" dirty="0">
                  <a:solidFill>
                    <a:srgbClr val="FAFAFA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utton">
                <a:extLst>
                  <a:ext uri="{FF2B5EF4-FFF2-40B4-BE49-F238E27FC236}">
                    <a16:creationId xmlns:a16="http://schemas.microsoft.com/office/drawing/2014/main" id="{04B68C62-FB77-7A8D-59F7-2BBE4DD796F3}"/>
                  </a:ext>
                </a:extLst>
              </p:cNvPr>
              <p:cNvSpPr/>
              <p:nvPr/>
            </p:nvSpPr>
            <p:spPr>
              <a:xfrm>
                <a:off x="4782575" y="4446590"/>
                <a:ext cx="336649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00968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취소</a:t>
                </a:r>
                <a:endParaRPr lang="en-US" sz="700" dirty="0">
                  <a:solidFill>
                    <a:srgbClr val="00968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utton">
                <a:extLst>
                  <a:ext uri="{FF2B5EF4-FFF2-40B4-BE49-F238E27FC236}">
                    <a16:creationId xmlns:a16="http://schemas.microsoft.com/office/drawing/2014/main" id="{838448EC-D81F-9664-3152-3653D8726C85}"/>
                  </a:ext>
                </a:extLst>
              </p:cNvPr>
              <p:cNvSpPr/>
              <p:nvPr/>
            </p:nvSpPr>
            <p:spPr>
              <a:xfrm>
                <a:off x="5265052" y="4446590"/>
                <a:ext cx="336649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00968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확인</a:t>
                </a:r>
                <a:endParaRPr lang="en-US" sz="700" dirty="0">
                  <a:solidFill>
                    <a:srgbClr val="00968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Face">
                <a:extLst>
                  <a:ext uri="{FF2B5EF4-FFF2-40B4-BE49-F238E27FC236}">
                    <a16:creationId xmlns:a16="http://schemas.microsoft.com/office/drawing/2014/main" id="{EBCAF9D1-7EB7-76F1-5DA7-84566CA3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591" y="2273300"/>
                <a:ext cx="1473200" cy="1471612"/>
              </a:xfrm>
              <a:prstGeom prst="ellipse">
                <a:avLst/>
              </a:prstGeom>
              <a:solidFill>
                <a:srgbClr val="ECEF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igits">
                <a:extLst>
                  <a:ext uri="{FF2B5EF4-FFF2-40B4-BE49-F238E27FC236}">
                    <a16:creationId xmlns:a16="http://schemas.microsoft.com/office/drawing/2014/main" id="{D725996A-DA2F-E89E-8358-C9AE9EF4BE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0366" y="2363788"/>
                <a:ext cx="1262063" cy="1284287"/>
              </a:xfrm>
              <a:custGeom>
                <a:avLst/>
                <a:gdLst>
                  <a:gd name="T0" fmla="*/ 5723 w 11213"/>
                  <a:gd name="T1" fmla="*/ 138 h 11423"/>
                  <a:gd name="T2" fmla="*/ 5896 w 11213"/>
                  <a:gd name="T3" fmla="*/ 165 h 11423"/>
                  <a:gd name="T4" fmla="*/ 6012 w 11213"/>
                  <a:gd name="T5" fmla="*/ 570 h 11423"/>
                  <a:gd name="T6" fmla="*/ 5990 w 11213"/>
                  <a:gd name="T7" fmla="*/ 156 h 11423"/>
                  <a:gd name="T8" fmla="*/ 5207 w 11213"/>
                  <a:gd name="T9" fmla="*/ 166 h 11423"/>
                  <a:gd name="T10" fmla="*/ 2628 w 11213"/>
                  <a:gd name="T11" fmla="*/ 762 h 11423"/>
                  <a:gd name="T12" fmla="*/ 3295 w 11213"/>
                  <a:gd name="T13" fmla="*/ 682 h 11423"/>
                  <a:gd name="T14" fmla="*/ 3295 w 11213"/>
                  <a:gd name="T15" fmla="*/ 682 h 11423"/>
                  <a:gd name="T16" fmla="*/ 8426 w 11213"/>
                  <a:gd name="T17" fmla="*/ 682 h 11423"/>
                  <a:gd name="T18" fmla="*/ 1157 w 11213"/>
                  <a:gd name="T19" fmla="*/ 2900 h 11423"/>
                  <a:gd name="T20" fmla="*/ 1511 w 11213"/>
                  <a:gd name="T21" fmla="*/ 3013 h 11423"/>
                  <a:gd name="T22" fmla="*/ 10280 w 11213"/>
                  <a:gd name="T23" fmla="*/ 2571 h 11423"/>
                  <a:gd name="T24" fmla="*/ 10208 w 11213"/>
                  <a:gd name="T25" fmla="*/ 2675 h 11423"/>
                  <a:gd name="T26" fmla="*/ 10360 w 11213"/>
                  <a:gd name="T27" fmla="*/ 2764 h 11423"/>
                  <a:gd name="T28" fmla="*/ 10479 w 11213"/>
                  <a:gd name="T29" fmla="*/ 3066 h 11423"/>
                  <a:gd name="T30" fmla="*/ 10445 w 11213"/>
                  <a:gd name="T31" fmla="*/ 2662 h 11423"/>
                  <a:gd name="T32" fmla="*/ 869 w 11213"/>
                  <a:gd name="T33" fmla="*/ 2686 h 11423"/>
                  <a:gd name="T34" fmla="*/ 1407 w 11213"/>
                  <a:gd name="T35" fmla="*/ 2676 h 11423"/>
                  <a:gd name="T36" fmla="*/ 1341 w 11213"/>
                  <a:gd name="T37" fmla="*/ 3069 h 11423"/>
                  <a:gd name="T38" fmla="*/ 1273 w 11213"/>
                  <a:gd name="T39" fmla="*/ 2676 h 11423"/>
                  <a:gd name="T40" fmla="*/ 10847 w 11213"/>
                  <a:gd name="T41" fmla="*/ 5587 h 11423"/>
                  <a:gd name="T42" fmla="*/ 11112 w 11213"/>
                  <a:gd name="T43" fmla="*/ 5594 h 11423"/>
                  <a:gd name="T44" fmla="*/ 11017 w 11213"/>
                  <a:gd name="T45" fmla="*/ 5753 h 11423"/>
                  <a:gd name="T46" fmla="*/ 10989 w 11213"/>
                  <a:gd name="T47" fmla="*/ 5930 h 11423"/>
                  <a:gd name="T48" fmla="*/ 10955 w 11213"/>
                  <a:gd name="T49" fmla="*/ 6001 h 11423"/>
                  <a:gd name="T50" fmla="*/ 11192 w 11213"/>
                  <a:gd name="T51" fmla="*/ 5768 h 11423"/>
                  <a:gd name="T52" fmla="*/ 11192 w 11213"/>
                  <a:gd name="T53" fmla="*/ 5524 h 11423"/>
                  <a:gd name="T54" fmla="*/ 13 w 11213"/>
                  <a:gd name="T55" fmla="*/ 5556 h 11423"/>
                  <a:gd name="T56" fmla="*/ 273 w 11213"/>
                  <a:gd name="T57" fmla="*/ 5771 h 11423"/>
                  <a:gd name="T58" fmla="*/ 90 w 11213"/>
                  <a:gd name="T59" fmla="*/ 6008 h 11423"/>
                  <a:gd name="T60" fmla="*/ 367 w 11213"/>
                  <a:gd name="T61" fmla="*/ 5664 h 11423"/>
                  <a:gd name="T62" fmla="*/ 246 w 11213"/>
                  <a:gd name="T63" fmla="*/ 5547 h 11423"/>
                  <a:gd name="T64" fmla="*/ 183 w 11213"/>
                  <a:gd name="T65" fmla="*/ 5747 h 11423"/>
                  <a:gd name="T66" fmla="*/ 144 w 11213"/>
                  <a:gd name="T67" fmla="*/ 5521 h 11423"/>
                  <a:gd name="T68" fmla="*/ 978 w 11213"/>
                  <a:gd name="T69" fmla="*/ 8112 h 11423"/>
                  <a:gd name="T70" fmla="*/ 997 w 11213"/>
                  <a:gd name="T71" fmla="*/ 8418 h 11423"/>
                  <a:gd name="T72" fmla="*/ 1306 w 11213"/>
                  <a:gd name="T73" fmla="*/ 8255 h 11423"/>
                  <a:gd name="T74" fmla="*/ 1251 w 11213"/>
                  <a:gd name="T75" fmla="*/ 7923 h 11423"/>
                  <a:gd name="T76" fmla="*/ 10325 w 11213"/>
                  <a:gd name="T77" fmla="*/ 8452 h 11423"/>
                  <a:gd name="T78" fmla="*/ 10323 w 11213"/>
                  <a:gd name="T79" fmla="*/ 7890 h 11423"/>
                  <a:gd name="T80" fmla="*/ 1186 w 11213"/>
                  <a:gd name="T81" fmla="*/ 8104 h 11423"/>
                  <a:gd name="T82" fmla="*/ 1071 w 11213"/>
                  <a:gd name="T83" fmla="*/ 7980 h 11423"/>
                  <a:gd name="T84" fmla="*/ 1128 w 11213"/>
                  <a:gd name="T85" fmla="*/ 8202 h 11423"/>
                  <a:gd name="T86" fmla="*/ 1091 w 11213"/>
                  <a:gd name="T87" fmla="*/ 8379 h 11423"/>
                  <a:gd name="T88" fmla="*/ 1128 w 11213"/>
                  <a:gd name="T89" fmla="*/ 8202 h 11423"/>
                  <a:gd name="T90" fmla="*/ 8300 w 11213"/>
                  <a:gd name="T91" fmla="*/ 10135 h 11423"/>
                  <a:gd name="T92" fmla="*/ 8349 w 11213"/>
                  <a:gd name="T93" fmla="*/ 10353 h 11423"/>
                  <a:gd name="T94" fmla="*/ 8242 w 11213"/>
                  <a:gd name="T95" fmla="*/ 10425 h 11423"/>
                  <a:gd name="T96" fmla="*/ 8449 w 11213"/>
                  <a:gd name="T97" fmla="*/ 10110 h 11423"/>
                  <a:gd name="T98" fmla="*/ 8476 w 11213"/>
                  <a:gd name="T99" fmla="*/ 9866 h 11423"/>
                  <a:gd name="T100" fmla="*/ 3162 w 11213"/>
                  <a:gd name="T101" fmla="*/ 9922 h 11423"/>
                  <a:gd name="T102" fmla="*/ 5451 w 11213"/>
                  <a:gd name="T103" fmla="*/ 11011 h 11423"/>
                  <a:gd name="T104" fmla="*/ 5613 w 11213"/>
                  <a:gd name="T105" fmla="*/ 11423 h 11423"/>
                  <a:gd name="T106" fmla="*/ 5707 w 11213"/>
                  <a:gd name="T107" fmla="*/ 11059 h 11423"/>
                  <a:gd name="T108" fmla="*/ 5707 w 11213"/>
                  <a:gd name="T109" fmla="*/ 10928 h 11423"/>
                  <a:gd name="T110" fmla="*/ 5697 w 11213"/>
                  <a:gd name="T111" fmla="*/ 11190 h 11423"/>
                  <a:gd name="T112" fmla="*/ 5546 w 11213"/>
                  <a:gd name="T113" fmla="*/ 11313 h 11423"/>
                  <a:gd name="T114" fmla="*/ 5612 w 11213"/>
                  <a:gd name="T115" fmla="*/ 11119 h 1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13" h="11423">
                    <a:moveTo>
                      <a:pt x="5813" y="0"/>
                    </a:moveTo>
                    <a:cubicBezTo>
                      <a:pt x="5783" y="0"/>
                      <a:pt x="5756" y="5"/>
                      <a:pt x="5732" y="14"/>
                    </a:cubicBezTo>
                    <a:cubicBezTo>
                      <a:pt x="5709" y="24"/>
                      <a:pt x="5689" y="37"/>
                      <a:pt x="5673" y="53"/>
                    </a:cubicBezTo>
                    <a:cubicBezTo>
                      <a:pt x="5657" y="69"/>
                      <a:pt x="5644" y="88"/>
                      <a:pt x="5636" y="110"/>
                    </a:cubicBezTo>
                    <a:cubicBezTo>
                      <a:pt x="5628" y="131"/>
                      <a:pt x="5624" y="155"/>
                      <a:pt x="5624" y="179"/>
                    </a:cubicBezTo>
                    <a:lnTo>
                      <a:pt x="5717" y="179"/>
                    </a:lnTo>
                    <a:cubicBezTo>
                      <a:pt x="5717" y="164"/>
                      <a:pt x="5719" y="151"/>
                      <a:pt x="5723" y="138"/>
                    </a:cubicBezTo>
                    <a:cubicBezTo>
                      <a:pt x="5727" y="125"/>
                      <a:pt x="5733" y="114"/>
                      <a:pt x="5741" y="105"/>
                    </a:cubicBezTo>
                    <a:cubicBezTo>
                      <a:pt x="5749" y="96"/>
                      <a:pt x="5758" y="88"/>
                      <a:pt x="5770" y="83"/>
                    </a:cubicBezTo>
                    <a:cubicBezTo>
                      <a:pt x="5782" y="78"/>
                      <a:pt x="5796" y="76"/>
                      <a:pt x="5812" y="76"/>
                    </a:cubicBezTo>
                    <a:cubicBezTo>
                      <a:pt x="5826" y="76"/>
                      <a:pt x="5838" y="78"/>
                      <a:pt x="5849" y="82"/>
                    </a:cubicBezTo>
                    <a:cubicBezTo>
                      <a:pt x="5859" y="87"/>
                      <a:pt x="5867" y="94"/>
                      <a:pt x="5874" y="102"/>
                    </a:cubicBezTo>
                    <a:cubicBezTo>
                      <a:pt x="5881" y="110"/>
                      <a:pt x="5887" y="119"/>
                      <a:pt x="5891" y="130"/>
                    </a:cubicBezTo>
                    <a:cubicBezTo>
                      <a:pt x="5895" y="141"/>
                      <a:pt x="5896" y="152"/>
                      <a:pt x="5896" y="165"/>
                    </a:cubicBezTo>
                    <a:cubicBezTo>
                      <a:pt x="5896" y="175"/>
                      <a:pt x="5895" y="185"/>
                      <a:pt x="5893" y="194"/>
                    </a:cubicBezTo>
                    <a:cubicBezTo>
                      <a:pt x="5890" y="204"/>
                      <a:pt x="5886" y="213"/>
                      <a:pt x="5879" y="224"/>
                    </a:cubicBezTo>
                    <a:cubicBezTo>
                      <a:pt x="5873" y="235"/>
                      <a:pt x="5866" y="248"/>
                      <a:pt x="5856" y="261"/>
                    </a:cubicBezTo>
                    <a:cubicBezTo>
                      <a:pt x="5845" y="275"/>
                      <a:pt x="5832" y="289"/>
                      <a:pt x="5817" y="306"/>
                    </a:cubicBezTo>
                    <a:lnTo>
                      <a:pt x="5634" y="506"/>
                    </a:lnTo>
                    <a:lnTo>
                      <a:pt x="5634" y="570"/>
                    </a:lnTo>
                    <a:lnTo>
                      <a:pt x="6012" y="570"/>
                    </a:lnTo>
                    <a:lnTo>
                      <a:pt x="6012" y="495"/>
                    </a:lnTo>
                    <a:lnTo>
                      <a:pt x="5751" y="495"/>
                    </a:lnTo>
                    <a:lnTo>
                      <a:pt x="5877" y="361"/>
                    </a:lnTo>
                    <a:cubicBezTo>
                      <a:pt x="5893" y="344"/>
                      <a:pt x="5908" y="327"/>
                      <a:pt x="5922" y="310"/>
                    </a:cubicBezTo>
                    <a:cubicBezTo>
                      <a:pt x="5936" y="293"/>
                      <a:pt x="5948" y="276"/>
                      <a:pt x="5958" y="259"/>
                    </a:cubicBezTo>
                    <a:cubicBezTo>
                      <a:pt x="5968" y="242"/>
                      <a:pt x="5976" y="225"/>
                      <a:pt x="5982" y="208"/>
                    </a:cubicBezTo>
                    <a:cubicBezTo>
                      <a:pt x="5987" y="190"/>
                      <a:pt x="5990" y="173"/>
                      <a:pt x="5990" y="156"/>
                    </a:cubicBezTo>
                    <a:cubicBezTo>
                      <a:pt x="5990" y="132"/>
                      <a:pt x="5986" y="110"/>
                      <a:pt x="5978" y="91"/>
                    </a:cubicBezTo>
                    <a:cubicBezTo>
                      <a:pt x="5970" y="72"/>
                      <a:pt x="5959" y="56"/>
                      <a:pt x="5944" y="43"/>
                    </a:cubicBezTo>
                    <a:cubicBezTo>
                      <a:pt x="5929" y="29"/>
                      <a:pt x="5910" y="19"/>
                      <a:pt x="5888" y="12"/>
                    </a:cubicBezTo>
                    <a:cubicBezTo>
                      <a:pt x="5866" y="4"/>
                      <a:pt x="5841" y="0"/>
                      <a:pt x="5813" y="0"/>
                    </a:cubicBezTo>
                    <a:close/>
                    <a:moveTo>
                      <a:pt x="5427" y="6"/>
                    </a:moveTo>
                    <a:lnTo>
                      <a:pt x="5207" y="87"/>
                    </a:lnTo>
                    <a:lnTo>
                      <a:pt x="5207" y="166"/>
                    </a:lnTo>
                    <a:lnTo>
                      <a:pt x="5346" y="119"/>
                    </a:lnTo>
                    <a:lnTo>
                      <a:pt x="5346" y="570"/>
                    </a:lnTo>
                    <a:lnTo>
                      <a:pt x="5438" y="570"/>
                    </a:lnTo>
                    <a:lnTo>
                      <a:pt x="5438" y="6"/>
                    </a:lnTo>
                    <a:lnTo>
                      <a:pt x="5427" y="6"/>
                    </a:lnTo>
                    <a:close/>
                    <a:moveTo>
                      <a:pt x="2846" y="682"/>
                    </a:moveTo>
                    <a:lnTo>
                      <a:pt x="2628" y="762"/>
                    </a:lnTo>
                    <a:lnTo>
                      <a:pt x="2628" y="842"/>
                    </a:lnTo>
                    <a:lnTo>
                      <a:pt x="2765" y="794"/>
                    </a:lnTo>
                    <a:lnTo>
                      <a:pt x="2765" y="1246"/>
                    </a:lnTo>
                    <a:lnTo>
                      <a:pt x="2859" y="1246"/>
                    </a:lnTo>
                    <a:lnTo>
                      <a:pt x="2859" y="682"/>
                    </a:lnTo>
                    <a:lnTo>
                      <a:pt x="2846" y="682"/>
                    </a:lnTo>
                    <a:close/>
                    <a:moveTo>
                      <a:pt x="3295" y="682"/>
                    </a:moveTo>
                    <a:lnTo>
                      <a:pt x="3077" y="762"/>
                    </a:lnTo>
                    <a:lnTo>
                      <a:pt x="3077" y="842"/>
                    </a:lnTo>
                    <a:lnTo>
                      <a:pt x="3214" y="794"/>
                    </a:lnTo>
                    <a:lnTo>
                      <a:pt x="3214" y="1246"/>
                    </a:lnTo>
                    <a:lnTo>
                      <a:pt x="3308" y="1246"/>
                    </a:lnTo>
                    <a:lnTo>
                      <a:pt x="3308" y="682"/>
                    </a:lnTo>
                    <a:lnTo>
                      <a:pt x="3295" y="682"/>
                    </a:lnTo>
                    <a:close/>
                    <a:moveTo>
                      <a:pt x="8413" y="682"/>
                    </a:moveTo>
                    <a:lnTo>
                      <a:pt x="8195" y="762"/>
                    </a:lnTo>
                    <a:lnTo>
                      <a:pt x="8195" y="842"/>
                    </a:lnTo>
                    <a:lnTo>
                      <a:pt x="8332" y="794"/>
                    </a:lnTo>
                    <a:lnTo>
                      <a:pt x="8332" y="1246"/>
                    </a:lnTo>
                    <a:lnTo>
                      <a:pt x="8426" y="1246"/>
                    </a:lnTo>
                    <a:lnTo>
                      <a:pt x="8426" y="682"/>
                    </a:lnTo>
                    <a:lnTo>
                      <a:pt x="8413" y="682"/>
                    </a:lnTo>
                    <a:close/>
                    <a:moveTo>
                      <a:pt x="1340" y="2567"/>
                    </a:moveTo>
                    <a:cubicBezTo>
                      <a:pt x="1313" y="2567"/>
                      <a:pt x="1288" y="2572"/>
                      <a:pt x="1265" y="2580"/>
                    </a:cubicBezTo>
                    <a:cubicBezTo>
                      <a:pt x="1242" y="2588"/>
                      <a:pt x="1223" y="2602"/>
                      <a:pt x="1207" y="2621"/>
                    </a:cubicBezTo>
                    <a:cubicBezTo>
                      <a:pt x="1191" y="2641"/>
                      <a:pt x="1179" y="2666"/>
                      <a:pt x="1170" y="2696"/>
                    </a:cubicBezTo>
                    <a:cubicBezTo>
                      <a:pt x="1161" y="2727"/>
                      <a:pt x="1157" y="2765"/>
                      <a:pt x="1157" y="2809"/>
                    </a:cubicBezTo>
                    <a:lnTo>
                      <a:pt x="1157" y="2900"/>
                    </a:lnTo>
                    <a:cubicBezTo>
                      <a:pt x="1157" y="2945"/>
                      <a:pt x="1161" y="2982"/>
                      <a:pt x="1170" y="3013"/>
                    </a:cubicBezTo>
                    <a:cubicBezTo>
                      <a:pt x="1179" y="3044"/>
                      <a:pt x="1192" y="3069"/>
                      <a:pt x="1208" y="3089"/>
                    </a:cubicBezTo>
                    <a:cubicBezTo>
                      <a:pt x="1224" y="3108"/>
                      <a:pt x="1243" y="3122"/>
                      <a:pt x="1266" y="3131"/>
                    </a:cubicBezTo>
                    <a:cubicBezTo>
                      <a:pt x="1289" y="3140"/>
                      <a:pt x="1313" y="3144"/>
                      <a:pt x="1341" y="3144"/>
                    </a:cubicBezTo>
                    <a:cubicBezTo>
                      <a:pt x="1369" y="3144"/>
                      <a:pt x="1393" y="3140"/>
                      <a:pt x="1416" y="3131"/>
                    </a:cubicBezTo>
                    <a:cubicBezTo>
                      <a:pt x="1438" y="3122"/>
                      <a:pt x="1458" y="3108"/>
                      <a:pt x="1474" y="3089"/>
                    </a:cubicBezTo>
                    <a:cubicBezTo>
                      <a:pt x="1490" y="3069"/>
                      <a:pt x="1502" y="3044"/>
                      <a:pt x="1511" y="3013"/>
                    </a:cubicBezTo>
                    <a:cubicBezTo>
                      <a:pt x="1520" y="2982"/>
                      <a:pt x="1524" y="2945"/>
                      <a:pt x="1524" y="2900"/>
                    </a:cubicBezTo>
                    <a:lnTo>
                      <a:pt x="1524" y="2809"/>
                    </a:lnTo>
                    <a:cubicBezTo>
                      <a:pt x="1524" y="2765"/>
                      <a:pt x="1520" y="2727"/>
                      <a:pt x="1511" y="2696"/>
                    </a:cubicBezTo>
                    <a:cubicBezTo>
                      <a:pt x="1502" y="2666"/>
                      <a:pt x="1490" y="2641"/>
                      <a:pt x="1474" y="2621"/>
                    </a:cubicBezTo>
                    <a:cubicBezTo>
                      <a:pt x="1458" y="2602"/>
                      <a:pt x="1439" y="2588"/>
                      <a:pt x="1416" y="2580"/>
                    </a:cubicBezTo>
                    <a:cubicBezTo>
                      <a:pt x="1393" y="2572"/>
                      <a:pt x="1368" y="2567"/>
                      <a:pt x="1340" y="2567"/>
                    </a:cubicBezTo>
                    <a:close/>
                    <a:moveTo>
                      <a:pt x="10280" y="2571"/>
                    </a:moveTo>
                    <a:cubicBezTo>
                      <a:pt x="10250" y="2571"/>
                      <a:pt x="10223" y="2576"/>
                      <a:pt x="10199" y="2585"/>
                    </a:cubicBezTo>
                    <a:cubicBezTo>
                      <a:pt x="10176" y="2595"/>
                      <a:pt x="10155" y="2607"/>
                      <a:pt x="10139" y="2623"/>
                    </a:cubicBezTo>
                    <a:cubicBezTo>
                      <a:pt x="10123" y="2639"/>
                      <a:pt x="10111" y="2659"/>
                      <a:pt x="10103" y="2681"/>
                    </a:cubicBezTo>
                    <a:cubicBezTo>
                      <a:pt x="10095" y="2702"/>
                      <a:pt x="10090" y="2726"/>
                      <a:pt x="10090" y="2750"/>
                    </a:cubicBezTo>
                    <a:lnTo>
                      <a:pt x="10184" y="2750"/>
                    </a:lnTo>
                    <a:cubicBezTo>
                      <a:pt x="10184" y="2735"/>
                      <a:pt x="10186" y="2721"/>
                      <a:pt x="10190" y="2708"/>
                    </a:cubicBezTo>
                    <a:cubicBezTo>
                      <a:pt x="10194" y="2695"/>
                      <a:pt x="10200" y="2684"/>
                      <a:pt x="10208" y="2675"/>
                    </a:cubicBezTo>
                    <a:cubicBezTo>
                      <a:pt x="10216" y="2666"/>
                      <a:pt x="10225" y="2659"/>
                      <a:pt x="10237" y="2654"/>
                    </a:cubicBezTo>
                    <a:cubicBezTo>
                      <a:pt x="10249" y="2649"/>
                      <a:pt x="10263" y="2646"/>
                      <a:pt x="10279" y="2646"/>
                    </a:cubicBezTo>
                    <a:cubicBezTo>
                      <a:pt x="10293" y="2646"/>
                      <a:pt x="10305" y="2649"/>
                      <a:pt x="10316" y="2653"/>
                    </a:cubicBezTo>
                    <a:cubicBezTo>
                      <a:pt x="10326" y="2658"/>
                      <a:pt x="10334" y="2664"/>
                      <a:pt x="10341" y="2672"/>
                    </a:cubicBezTo>
                    <a:cubicBezTo>
                      <a:pt x="10348" y="2680"/>
                      <a:pt x="10353" y="2689"/>
                      <a:pt x="10357" y="2700"/>
                    </a:cubicBezTo>
                    <a:cubicBezTo>
                      <a:pt x="10361" y="2711"/>
                      <a:pt x="10363" y="2723"/>
                      <a:pt x="10363" y="2736"/>
                    </a:cubicBezTo>
                    <a:cubicBezTo>
                      <a:pt x="10363" y="2746"/>
                      <a:pt x="10362" y="2755"/>
                      <a:pt x="10360" y="2764"/>
                    </a:cubicBezTo>
                    <a:cubicBezTo>
                      <a:pt x="10357" y="2774"/>
                      <a:pt x="10353" y="2784"/>
                      <a:pt x="10347" y="2795"/>
                    </a:cubicBezTo>
                    <a:cubicBezTo>
                      <a:pt x="10340" y="2806"/>
                      <a:pt x="10333" y="2818"/>
                      <a:pt x="10323" y="2831"/>
                    </a:cubicBezTo>
                    <a:cubicBezTo>
                      <a:pt x="10313" y="2845"/>
                      <a:pt x="10299" y="2859"/>
                      <a:pt x="10284" y="2876"/>
                    </a:cubicBezTo>
                    <a:lnTo>
                      <a:pt x="10101" y="3076"/>
                    </a:lnTo>
                    <a:lnTo>
                      <a:pt x="10101" y="3140"/>
                    </a:lnTo>
                    <a:lnTo>
                      <a:pt x="10479" y="3140"/>
                    </a:lnTo>
                    <a:lnTo>
                      <a:pt x="10479" y="3066"/>
                    </a:lnTo>
                    <a:lnTo>
                      <a:pt x="10218" y="3066"/>
                    </a:lnTo>
                    <a:lnTo>
                      <a:pt x="10343" y="2931"/>
                    </a:lnTo>
                    <a:cubicBezTo>
                      <a:pt x="10359" y="2914"/>
                      <a:pt x="10375" y="2897"/>
                      <a:pt x="10389" y="2880"/>
                    </a:cubicBezTo>
                    <a:cubicBezTo>
                      <a:pt x="10403" y="2863"/>
                      <a:pt x="10415" y="2846"/>
                      <a:pt x="10425" y="2829"/>
                    </a:cubicBezTo>
                    <a:cubicBezTo>
                      <a:pt x="10435" y="2812"/>
                      <a:pt x="10442" y="2795"/>
                      <a:pt x="10448" y="2778"/>
                    </a:cubicBezTo>
                    <a:cubicBezTo>
                      <a:pt x="10454" y="2760"/>
                      <a:pt x="10457" y="2743"/>
                      <a:pt x="10457" y="2726"/>
                    </a:cubicBezTo>
                    <a:cubicBezTo>
                      <a:pt x="10457" y="2702"/>
                      <a:pt x="10453" y="2681"/>
                      <a:pt x="10445" y="2662"/>
                    </a:cubicBezTo>
                    <a:cubicBezTo>
                      <a:pt x="10437" y="2643"/>
                      <a:pt x="10426" y="2626"/>
                      <a:pt x="10411" y="2613"/>
                    </a:cubicBezTo>
                    <a:cubicBezTo>
                      <a:pt x="10396" y="2599"/>
                      <a:pt x="10377" y="2589"/>
                      <a:pt x="10355" y="2582"/>
                    </a:cubicBezTo>
                    <a:cubicBezTo>
                      <a:pt x="10333" y="2574"/>
                      <a:pt x="10308" y="2571"/>
                      <a:pt x="10280" y="2571"/>
                    </a:cubicBezTo>
                    <a:close/>
                    <a:moveTo>
                      <a:pt x="951" y="2573"/>
                    </a:moveTo>
                    <a:lnTo>
                      <a:pt x="732" y="2653"/>
                    </a:lnTo>
                    <a:lnTo>
                      <a:pt x="732" y="2733"/>
                    </a:lnTo>
                    <a:lnTo>
                      <a:pt x="869" y="2686"/>
                    </a:lnTo>
                    <a:lnTo>
                      <a:pt x="869" y="3137"/>
                    </a:lnTo>
                    <a:lnTo>
                      <a:pt x="963" y="3137"/>
                    </a:lnTo>
                    <a:lnTo>
                      <a:pt x="963" y="2573"/>
                    </a:lnTo>
                    <a:lnTo>
                      <a:pt x="951" y="2573"/>
                    </a:lnTo>
                    <a:close/>
                    <a:moveTo>
                      <a:pt x="1340" y="2643"/>
                    </a:moveTo>
                    <a:cubicBezTo>
                      <a:pt x="1355" y="2643"/>
                      <a:pt x="1368" y="2645"/>
                      <a:pt x="1379" y="2651"/>
                    </a:cubicBezTo>
                    <a:cubicBezTo>
                      <a:pt x="1390" y="2656"/>
                      <a:pt x="1399" y="2664"/>
                      <a:pt x="1407" y="2676"/>
                    </a:cubicBezTo>
                    <a:cubicBezTo>
                      <a:pt x="1415" y="2688"/>
                      <a:pt x="1421" y="2703"/>
                      <a:pt x="1425" y="2723"/>
                    </a:cubicBezTo>
                    <a:cubicBezTo>
                      <a:pt x="1429" y="2742"/>
                      <a:pt x="1430" y="2767"/>
                      <a:pt x="1430" y="2795"/>
                    </a:cubicBezTo>
                    <a:lnTo>
                      <a:pt x="1430" y="2913"/>
                    </a:lnTo>
                    <a:cubicBezTo>
                      <a:pt x="1430" y="2942"/>
                      <a:pt x="1429" y="2966"/>
                      <a:pt x="1425" y="2986"/>
                    </a:cubicBezTo>
                    <a:cubicBezTo>
                      <a:pt x="1421" y="3006"/>
                      <a:pt x="1415" y="3022"/>
                      <a:pt x="1407" y="3034"/>
                    </a:cubicBezTo>
                    <a:cubicBezTo>
                      <a:pt x="1400" y="3047"/>
                      <a:pt x="1391" y="3055"/>
                      <a:pt x="1380" y="3061"/>
                    </a:cubicBezTo>
                    <a:cubicBezTo>
                      <a:pt x="1369" y="3066"/>
                      <a:pt x="1356" y="3069"/>
                      <a:pt x="1341" y="3069"/>
                    </a:cubicBezTo>
                    <a:cubicBezTo>
                      <a:pt x="1327" y="3069"/>
                      <a:pt x="1313" y="3066"/>
                      <a:pt x="1302" y="3061"/>
                    </a:cubicBezTo>
                    <a:cubicBezTo>
                      <a:pt x="1291" y="3055"/>
                      <a:pt x="1282" y="3047"/>
                      <a:pt x="1274" y="3034"/>
                    </a:cubicBezTo>
                    <a:cubicBezTo>
                      <a:pt x="1266" y="3022"/>
                      <a:pt x="1260" y="3006"/>
                      <a:pt x="1256" y="2986"/>
                    </a:cubicBezTo>
                    <a:cubicBezTo>
                      <a:pt x="1252" y="2966"/>
                      <a:pt x="1250" y="2942"/>
                      <a:pt x="1250" y="2913"/>
                    </a:cubicBezTo>
                    <a:lnTo>
                      <a:pt x="1250" y="2795"/>
                    </a:lnTo>
                    <a:cubicBezTo>
                      <a:pt x="1250" y="2767"/>
                      <a:pt x="1251" y="2742"/>
                      <a:pt x="1255" y="2723"/>
                    </a:cubicBezTo>
                    <a:cubicBezTo>
                      <a:pt x="1259" y="2703"/>
                      <a:pt x="1265" y="2688"/>
                      <a:pt x="1273" y="2676"/>
                    </a:cubicBezTo>
                    <a:cubicBezTo>
                      <a:pt x="1281" y="2664"/>
                      <a:pt x="1291" y="2656"/>
                      <a:pt x="1302" y="2651"/>
                    </a:cubicBezTo>
                    <a:cubicBezTo>
                      <a:pt x="1313" y="2645"/>
                      <a:pt x="1326" y="2643"/>
                      <a:pt x="1340" y="2643"/>
                    </a:cubicBezTo>
                    <a:close/>
                    <a:moveTo>
                      <a:pt x="11026" y="5433"/>
                    </a:moveTo>
                    <a:cubicBezTo>
                      <a:pt x="11000" y="5433"/>
                      <a:pt x="10975" y="5438"/>
                      <a:pt x="10953" y="5445"/>
                    </a:cubicBezTo>
                    <a:cubicBezTo>
                      <a:pt x="10931" y="5453"/>
                      <a:pt x="10913" y="5463"/>
                      <a:pt x="10897" y="5477"/>
                    </a:cubicBezTo>
                    <a:cubicBezTo>
                      <a:pt x="10881" y="5491"/>
                      <a:pt x="10869" y="5507"/>
                      <a:pt x="10860" y="5526"/>
                    </a:cubicBezTo>
                    <a:cubicBezTo>
                      <a:pt x="10851" y="5544"/>
                      <a:pt x="10847" y="5565"/>
                      <a:pt x="10847" y="5587"/>
                    </a:cubicBezTo>
                    <a:lnTo>
                      <a:pt x="10940" y="5587"/>
                    </a:lnTo>
                    <a:cubicBezTo>
                      <a:pt x="10940" y="5575"/>
                      <a:pt x="10942" y="5564"/>
                      <a:pt x="10946" y="5555"/>
                    </a:cubicBezTo>
                    <a:cubicBezTo>
                      <a:pt x="10951" y="5545"/>
                      <a:pt x="10957" y="5537"/>
                      <a:pt x="10965" y="5530"/>
                    </a:cubicBezTo>
                    <a:cubicBezTo>
                      <a:pt x="10972" y="5523"/>
                      <a:pt x="10982" y="5518"/>
                      <a:pt x="10992" y="5514"/>
                    </a:cubicBezTo>
                    <a:cubicBezTo>
                      <a:pt x="11003" y="5510"/>
                      <a:pt x="11014" y="5509"/>
                      <a:pt x="11026" y="5509"/>
                    </a:cubicBezTo>
                    <a:cubicBezTo>
                      <a:pt x="11055" y="5509"/>
                      <a:pt x="11077" y="5516"/>
                      <a:pt x="11091" y="5531"/>
                    </a:cubicBezTo>
                    <a:cubicBezTo>
                      <a:pt x="11105" y="5546"/>
                      <a:pt x="11112" y="5567"/>
                      <a:pt x="11112" y="5594"/>
                    </a:cubicBezTo>
                    <a:cubicBezTo>
                      <a:pt x="11112" y="5606"/>
                      <a:pt x="11110" y="5617"/>
                      <a:pt x="11106" y="5628"/>
                    </a:cubicBezTo>
                    <a:cubicBezTo>
                      <a:pt x="11102" y="5639"/>
                      <a:pt x="11096" y="5648"/>
                      <a:pt x="11088" y="5655"/>
                    </a:cubicBezTo>
                    <a:cubicBezTo>
                      <a:pt x="11080" y="5663"/>
                      <a:pt x="11070" y="5669"/>
                      <a:pt x="11058" y="5673"/>
                    </a:cubicBezTo>
                    <a:cubicBezTo>
                      <a:pt x="11046" y="5677"/>
                      <a:pt x="11033" y="5679"/>
                      <a:pt x="11017" y="5679"/>
                    </a:cubicBezTo>
                    <a:lnTo>
                      <a:pt x="10961" y="5679"/>
                    </a:lnTo>
                    <a:lnTo>
                      <a:pt x="10961" y="5753"/>
                    </a:lnTo>
                    <a:lnTo>
                      <a:pt x="11017" y="5753"/>
                    </a:lnTo>
                    <a:cubicBezTo>
                      <a:pt x="11033" y="5753"/>
                      <a:pt x="11046" y="5755"/>
                      <a:pt x="11059" y="5759"/>
                    </a:cubicBezTo>
                    <a:cubicBezTo>
                      <a:pt x="11072" y="5762"/>
                      <a:pt x="11083" y="5768"/>
                      <a:pt x="11092" y="5775"/>
                    </a:cubicBezTo>
                    <a:cubicBezTo>
                      <a:pt x="11101" y="5783"/>
                      <a:pt x="11108" y="5793"/>
                      <a:pt x="11113" y="5804"/>
                    </a:cubicBezTo>
                    <a:cubicBezTo>
                      <a:pt x="11118" y="5816"/>
                      <a:pt x="11120" y="5830"/>
                      <a:pt x="11120" y="5846"/>
                    </a:cubicBezTo>
                    <a:cubicBezTo>
                      <a:pt x="11120" y="5875"/>
                      <a:pt x="11112" y="5897"/>
                      <a:pt x="11095" y="5913"/>
                    </a:cubicBezTo>
                    <a:cubicBezTo>
                      <a:pt x="11079" y="5928"/>
                      <a:pt x="11056" y="5936"/>
                      <a:pt x="11026" y="5936"/>
                    </a:cubicBezTo>
                    <a:cubicBezTo>
                      <a:pt x="11013" y="5936"/>
                      <a:pt x="11000" y="5934"/>
                      <a:pt x="10989" y="5930"/>
                    </a:cubicBezTo>
                    <a:cubicBezTo>
                      <a:pt x="10977" y="5926"/>
                      <a:pt x="10967" y="5920"/>
                      <a:pt x="10959" y="5913"/>
                    </a:cubicBezTo>
                    <a:cubicBezTo>
                      <a:pt x="10951" y="5906"/>
                      <a:pt x="10945" y="5897"/>
                      <a:pt x="10941" y="5886"/>
                    </a:cubicBezTo>
                    <a:cubicBezTo>
                      <a:pt x="10937" y="5876"/>
                      <a:pt x="10935" y="5865"/>
                      <a:pt x="10935" y="5853"/>
                    </a:cubicBezTo>
                    <a:lnTo>
                      <a:pt x="10840" y="5853"/>
                    </a:lnTo>
                    <a:cubicBezTo>
                      <a:pt x="10840" y="5879"/>
                      <a:pt x="10846" y="5901"/>
                      <a:pt x="10856" y="5921"/>
                    </a:cubicBezTo>
                    <a:cubicBezTo>
                      <a:pt x="10866" y="5941"/>
                      <a:pt x="10879" y="5958"/>
                      <a:pt x="10896" y="5971"/>
                    </a:cubicBezTo>
                    <a:cubicBezTo>
                      <a:pt x="10913" y="5984"/>
                      <a:pt x="10933" y="5994"/>
                      <a:pt x="10955" y="6001"/>
                    </a:cubicBezTo>
                    <a:cubicBezTo>
                      <a:pt x="10977" y="6008"/>
                      <a:pt x="11001" y="6011"/>
                      <a:pt x="11026" y="6011"/>
                    </a:cubicBezTo>
                    <a:cubicBezTo>
                      <a:pt x="11052" y="6011"/>
                      <a:pt x="11077" y="6007"/>
                      <a:pt x="11100" y="5999"/>
                    </a:cubicBezTo>
                    <a:cubicBezTo>
                      <a:pt x="11123" y="5992"/>
                      <a:pt x="11143" y="5982"/>
                      <a:pt x="11160" y="5968"/>
                    </a:cubicBezTo>
                    <a:cubicBezTo>
                      <a:pt x="11177" y="5954"/>
                      <a:pt x="11190" y="5936"/>
                      <a:pt x="11199" y="5916"/>
                    </a:cubicBezTo>
                    <a:cubicBezTo>
                      <a:pt x="11209" y="5895"/>
                      <a:pt x="11213" y="5872"/>
                      <a:pt x="11213" y="5846"/>
                    </a:cubicBezTo>
                    <a:cubicBezTo>
                      <a:pt x="11213" y="5832"/>
                      <a:pt x="11212" y="5818"/>
                      <a:pt x="11208" y="5805"/>
                    </a:cubicBezTo>
                    <a:cubicBezTo>
                      <a:pt x="11205" y="5792"/>
                      <a:pt x="11200" y="5780"/>
                      <a:pt x="11192" y="5768"/>
                    </a:cubicBezTo>
                    <a:cubicBezTo>
                      <a:pt x="11185" y="5757"/>
                      <a:pt x="11175" y="5746"/>
                      <a:pt x="11163" y="5737"/>
                    </a:cubicBezTo>
                    <a:cubicBezTo>
                      <a:pt x="11151" y="5728"/>
                      <a:pt x="11136" y="5720"/>
                      <a:pt x="11119" y="5714"/>
                    </a:cubicBezTo>
                    <a:cubicBezTo>
                      <a:pt x="11134" y="5708"/>
                      <a:pt x="11146" y="5700"/>
                      <a:pt x="11157" y="5691"/>
                    </a:cubicBezTo>
                    <a:cubicBezTo>
                      <a:pt x="11168" y="5681"/>
                      <a:pt x="11176" y="5671"/>
                      <a:pt x="11183" y="5661"/>
                    </a:cubicBezTo>
                    <a:cubicBezTo>
                      <a:pt x="11191" y="5650"/>
                      <a:pt x="11197" y="5639"/>
                      <a:pt x="11200" y="5627"/>
                    </a:cubicBezTo>
                    <a:cubicBezTo>
                      <a:pt x="11204" y="5616"/>
                      <a:pt x="11206" y="5605"/>
                      <a:pt x="11206" y="5594"/>
                    </a:cubicBezTo>
                    <a:cubicBezTo>
                      <a:pt x="11206" y="5567"/>
                      <a:pt x="11201" y="5544"/>
                      <a:pt x="11192" y="5524"/>
                    </a:cubicBezTo>
                    <a:cubicBezTo>
                      <a:pt x="11184" y="5504"/>
                      <a:pt x="11171" y="5487"/>
                      <a:pt x="11155" y="5474"/>
                    </a:cubicBezTo>
                    <a:cubicBezTo>
                      <a:pt x="11139" y="5460"/>
                      <a:pt x="11121" y="5450"/>
                      <a:pt x="11099" y="5444"/>
                    </a:cubicBezTo>
                    <a:cubicBezTo>
                      <a:pt x="11077" y="5437"/>
                      <a:pt x="11052" y="5433"/>
                      <a:pt x="11026" y="5433"/>
                    </a:cubicBezTo>
                    <a:close/>
                    <a:moveTo>
                      <a:pt x="183" y="5436"/>
                    </a:moveTo>
                    <a:cubicBezTo>
                      <a:pt x="154" y="5436"/>
                      <a:pt x="128" y="5441"/>
                      <a:pt x="105" y="5452"/>
                    </a:cubicBezTo>
                    <a:cubicBezTo>
                      <a:pt x="83" y="5462"/>
                      <a:pt x="63" y="5476"/>
                      <a:pt x="48" y="5494"/>
                    </a:cubicBezTo>
                    <a:cubicBezTo>
                      <a:pt x="33" y="5512"/>
                      <a:pt x="21" y="5532"/>
                      <a:pt x="13" y="5556"/>
                    </a:cubicBezTo>
                    <a:cubicBezTo>
                      <a:pt x="5" y="5579"/>
                      <a:pt x="0" y="5605"/>
                      <a:pt x="0" y="5632"/>
                    </a:cubicBezTo>
                    <a:cubicBezTo>
                      <a:pt x="0" y="5657"/>
                      <a:pt x="4" y="5680"/>
                      <a:pt x="11" y="5703"/>
                    </a:cubicBezTo>
                    <a:cubicBezTo>
                      <a:pt x="18" y="5726"/>
                      <a:pt x="27" y="5746"/>
                      <a:pt x="41" y="5764"/>
                    </a:cubicBezTo>
                    <a:cubicBezTo>
                      <a:pt x="54" y="5781"/>
                      <a:pt x="71" y="5795"/>
                      <a:pt x="91" y="5805"/>
                    </a:cubicBezTo>
                    <a:cubicBezTo>
                      <a:pt x="111" y="5816"/>
                      <a:pt x="135" y="5820"/>
                      <a:pt x="163" y="5820"/>
                    </a:cubicBezTo>
                    <a:cubicBezTo>
                      <a:pt x="185" y="5820"/>
                      <a:pt x="205" y="5816"/>
                      <a:pt x="224" y="5807"/>
                    </a:cubicBezTo>
                    <a:cubicBezTo>
                      <a:pt x="242" y="5798"/>
                      <a:pt x="259" y="5786"/>
                      <a:pt x="273" y="5771"/>
                    </a:cubicBezTo>
                    <a:cubicBezTo>
                      <a:pt x="271" y="5794"/>
                      <a:pt x="267" y="5815"/>
                      <a:pt x="261" y="5834"/>
                    </a:cubicBezTo>
                    <a:cubicBezTo>
                      <a:pt x="254" y="5854"/>
                      <a:pt x="243" y="5870"/>
                      <a:pt x="229" y="5885"/>
                    </a:cubicBezTo>
                    <a:cubicBezTo>
                      <a:pt x="215" y="5899"/>
                      <a:pt x="197" y="5910"/>
                      <a:pt x="174" y="5918"/>
                    </a:cubicBezTo>
                    <a:cubicBezTo>
                      <a:pt x="151" y="5926"/>
                      <a:pt x="123" y="5931"/>
                      <a:pt x="90" y="5931"/>
                    </a:cubicBezTo>
                    <a:lnTo>
                      <a:pt x="82" y="5931"/>
                    </a:lnTo>
                    <a:lnTo>
                      <a:pt x="82" y="6008"/>
                    </a:lnTo>
                    <a:lnTo>
                      <a:pt x="90" y="6008"/>
                    </a:lnTo>
                    <a:cubicBezTo>
                      <a:pt x="127" y="6008"/>
                      <a:pt x="158" y="6004"/>
                      <a:pt x="186" y="5996"/>
                    </a:cubicBezTo>
                    <a:cubicBezTo>
                      <a:pt x="213" y="5988"/>
                      <a:pt x="238" y="5977"/>
                      <a:pt x="259" y="5963"/>
                    </a:cubicBezTo>
                    <a:cubicBezTo>
                      <a:pt x="279" y="5949"/>
                      <a:pt x="296" y="5932"/>
                      <a:pt x="310" y="5912"/>
                    </a:cubicBezTo>
                    <a:cubicBezTo>
                      <a:pt x="324" y="5892"/>
                      <a:pt x="335" y="5872"/>
                      <a:pt x="344" y="5848"/>
                    </a:cubicBezTo>
                    <a:cubicBezTo>
                      <a:pt x="352" y="5825"/>
                      <a:pt x="358" y="5800"/>
                      <a:pt x="362" y="5774"/>
                    </a:cubicBezTo>
                    <a:cubicBezTo>
                      <a:pt x="366" y="5748"/>
                      <a:pt x="367" y="5722"/>
                      <a:pt x="367" y="5695"/>
                    </a:cubicBezTo>
                    <a:lnTo>
                      <a:pt x="367" y="5664"/>
                    </a:lnTo>
                    <a:cubicBezTo>
                      <a:pt x="367" y="5633"/>
                      <a:pt x="364" y="5605"/>
                      <a:pt x="356" y="5577"/>
                    </a:cubicBezTo>
                    <a:cubicBezTo>
                      <a:pt x="348" y="5549"/>
                      <a:pt x="336" y="5524"/>
                      <a:pt x="321" y="5504"/>
                    </a:cubicBezTo>
                    <a:cubicBezTo>
                      <a:pt x="305" y="5483"/>
                      <a:pt x="286" y="5466"/>
                      <a:pt x="263" y="5454"/>
                    </a:cubicBezTo>
                    <a:cubicBezTo>
                      <a:pt x="240" y="5442"/>
                      <a:pt x="214" y="5436"/>
                      <a:pt x="183" y="5436"/>
                    </a:cubicBezTo>
                    <a:close/>
                    <a:moveTo>
                      <a:pt x="182" y="5512"/>
                    </a:moveTo>
                    <a:cubicBezTo>
                      <a:pt x="194" y="5512"/>
                      <a:pt x="206" y="5514"/>
                      <a:pt x="217" y="5520"/>
                    </a:cubicBezTo>
                    <a:cubicBezTo>
                      <a:pt x="228" y="5526"/>
                      <a:pt x="238" y="5535"/>
                      <a:pt x="246" y="5547"/>
                    </a:cubicBezTo>
                    <a:cubicBezTo>
                      <a:pt x="255" y="5558"/>
                      <a:pt x="261" y="5573"/>
                      <a:pt x="266" y="5590"/>
                    </a:cubicBezTo>
                    <a:cubicBezTo>
                      <a:pt x="271" y="5607"/>
                      <a:pt x="274" y="5627"/>
                      <a:pt x="274" y="5649"/>
                    </a:cubicBezTo>
                    <a:lnTo>
                      <a:pt x="274" y="5686"/>
                    </a:lnTo>
                    <a:cubicBezTo>
                      <a:pt x="270" y="5695"/>
                      <a:pt x="264" y="5703"/>
                      <a:pt x="258" y="5711"/>
                    </a:cubicBezTo>
                    <a:cubicBezTo>
                      <a:pt x="252" y="5718"/>
                      <a:pt x="245" y="5724"/>
                      <a:pt x="237" y="5729"/>
                    </a:cubicBezTo>
                    <a:cubicBezTo>
                      <a:pt x="229" y="5735"/>
                      <a:pt x="220" y="5740"/>
                      <a:pt x="211" y="5743"/>
                    </a:cubicBezTo>
                    <a:cubicBezTo>
                      <a:pt x="202" y="5746"/>
                      <a:pt x="193" y="5747"/>
                      <a:pt x="183" y="5747"/>
                    </a:cubicBezTo>
                    <a:cubicBezTo>
                      <a:pt x="168" y="5747"/>
                      <a:pt x="154" y="5744"/>
                      <a:pt x="143" y="5737"/>
                    </a:cubicBezTo>
                    <a:cubicBezTo>
                      <a:pt x="132" y="5731"/>
                      <a:pt x="122" y="5722"/>
                      <a:pt x="115" y="5711"/>
                    </a:cubicBezTo>
                    <a:cubicBezTo>
                      <a:pt x="108" y="5700"/>
                      <a:pt x="103" y="5688"/>
                      <a:pt x="99" y="5674"/>
                    </a:cubicBezTo>
                    <a:cubicBezTo>
                      <a:pt x="96" y="5660"/>
                      <a:pt x="93" y="5645"/>
                      <a:pt x="93" y="5630"/>
                    </a:cubicBezTo>
                    <a:cubicBezTo>
                      <a:pt x="93" y="5614"/>
                      <a:pt x="95" y="5598"/>
                      <a:pt x="99" y="5584"/>
                    </a:cubicBezTo>
                    <a:cubicBezTo>
                      <a:pt x="103" y="5570"/>
                      <a:pt x="109" y="5557"/>
                      <a:pt x="117" y="5546"/>
                    </a:cubicBezTo>
                    <a:cubicBezTo>
                      <a:pt x="124" y="5535"/>
                      <a:pt x="133" y="5527"/>
                      <a:pt x="144" y="5521"/>
                    </a:cubicBezTo>
                    <a:cubicBezTo>
                      <a:pt x="155" y="5515"/>
                      <a:pt x="168" y="5512"/>
                      <a:pt x="182" y="5512"/>
                    </a:cubicBezTo>
                    <a:close/>
                    <a:moveTo>
                      <a:pt x="1128" y="7883"/>
                    </a:moveTo>
                    <a:cubicBezTo>
                      <a:pt x="1103" y="7883"/>
                      <a:pt x="1080" y="7886"/>
                      <a:pt x="1059" y="7893"/>
                    </a:cubicBezTo>
                    <a:cubicBezTo>
                      <a:pt x="1038" y="7900"/>
                      <a:pt x="1020" y="7910"/>
                      <a:pt x="1005" y="7923"/>
                    </a:cubicBezTo>
                    <a:cubicBezTo>
                      <a:pt x="990" y="7936"/>
                      <a:pt x="978" y="7953"/>
                      <a:pt x="970" y="7972"/>
                    </a:cubicBezTo>
                    <a:cubicBezTo>
                      <a:pt x="961" y="7992"/>
                      <a:pt x="956" y="8013"/>
                      <a:pt x="956" y="8038"/>
                    </a:cubicBezTo>
                    <a:cubicBezTo>
                      <a:pt x="956" y="8066"/>
                      <a:pt x="964" y="8091"/>
                      <a:pt x="978" y="8112"/>
                    </a:cubicBezTo>
                    <a:cubicBezTo>
                      <a:pt x="992" y="8134"/>
                      <a:pt x="1011" y="8150"/>
                      <a:pt x="1035" y="8163"/>
                    </a:cubicBezTo>
                    <a:cubicBezTo>
                      <a:pt x="1021" y="8169"/>
                      <a:pt x="1008" y="8176"/>
                      <a:pt x="997" y="8186"/>
                    </a:cubicBezTo>
                    <a:cubicBezTo>
                      <a:pt x="986" y="8195"/>
                      <a:pt x="977" y="8206"/>
                      <a:pt x="969" y="8217"/>
                    </a:cubicBezTo>
                    <a:cubicBezTo>
                      <a:pt x="961" y="8229"/>
                      <a:pt x="955" y="8242"/>
                      <a:pt x="950" y="8255"/>
                    </a:cubicBezTo>
                    <a:cubicBezTo>
                      <a:pt x="946" y="8269"/>
                      <a:pt x="944" y="8284"/>
                      <a:pt x="944" y="8299"/>
                    </a:cubicBezTo>
                    <a:cubicBezTo>
                      <a:pt x="944" y="8326"/>
                      <a:pt x="949" y="8348"/>
                      <a:pt x="958" y="8368"/>
                    </a:cubicBezTo>
                    <a:cubicBezTo>
                      <a:pt x="968" y="8388"/>
                      <a:pt x="980" y="8405"/>
                      <a:pt x="997" y="8418"/>
                    </a:cubicBezTo>
                    <a:cubicBezTo>
                      <a:pt x="1014" y="8432"/>
                      <a:pt x="1033" y="8442"/>
                      <a:pt x="1055" y="8449"/>
                    </a:cubicBezTo>
                    <a:cubicBezTo>
                      <a:pt x="1078" y="8456"/>
                      <a:pt x="1102" y="8460"/>
                      <a:pt x="1128" y="8460"/>
                    </a:cubicBezTo>
                    <a:cubicBezTo>
                      <a:pt x="1155" y="8460"/>
                      <a:pt x="1179" y="8456"/>
                      <a:pt x="1202" y="8449"/>
                    </a:cubicBezTo>
                    <a:cubicBezTo>
                      <a:pt x="1224" y="8442"/>
                      <a:pt x="1243" y="8432"/>
                      <a:pt x="1260" y="8418"/>
                    </a:cubicBezTo>
                    <a:cubicBezTo>
                      <a:pt x="1276" y="8405"/>
                      <a:pt x="1289" y="8388"/>
                      <a:pt x="1298" y="8368"/>
                    </a:cubicBezTo>
                    <a:cubicBezTo>
                      <a:pt x="1307" y="8348"/>
                      <a:pt x="1312" y="8326"/>
                      <a:pt x="1312" y="8299"/>
                    </a:cubicBezTo>
                    <a:cubicBezTo>
                      <a:pt x="1312" y="8284"/>
                      <a:pt x="1310" y="8269"/>
                      <a:pt x="1306" y="8255"/>
                    </a:cubicBezTo>
                    <a:cubicBezTo>
                      <a:pt x="1301" y="8242"/>
                      <a:pt x="1295" y="8229"/>
                      <a:pt x="1287" y="8217"/>
                    </a:cubicBezTo>
                    <a:cubicBezTo>
                      <a:pt x="1279" y="8206"/>
                      <a:pt x="1269" y="8196"/>
                      <a:pt x="1258" y="8187"/>
                    </a:cubicBezTo>
                    <a:cubicBezTo>
                      <a:pt x="1247" y="8177"/>
                      <a:pt x="1234" y="8169"/>
                      <a:pt x="1220" y="8163"/>
                    </a:cubicBezTo>
                    <a:cubicBezTo>
                      <a:pt x="1245" y="8150"/>
                      <a:pt x="1264" y="8134"/>
                      <a:pt x="1278" y="8112"/>
                    </a:cubicBezTo>
                    <a:cubicBezTo>
                      <a:pt x="1293" y="8091"/>
                      <a:pt x="1300" y="8066"/>
                      <a:pt x="1300" y="8038"/>
                    </a:cubicBezTo>
                    <a:cubicBezTo>
                      <a:pt x="1300" y="8013"/>
                      <a:pt x="1296" y="7992"/>
                      <a:pt x="1287" y="7972"/>
                    </a:cubicBezTo>
                    <a:cubicBezTo>
                      <a:pt x="1279" y="7953"/>
                      <a:pt x="1266" y="7936"/>
                      <a:pt x="1251" y="7923"/>
                    </a:cubicBezTo>
                    <a:cubicBezTo>
                      <a:pt x="1236" y="7910"/>
                      <a:pt x="1218" y="7900"/>
                      <a:pt x="1197" y="7893"/>
                    </a:cubicBezTo>
                    <a:cubicBezTo>
                      <a:pt x="1176" y="7886"/>
                      <a:pt x="1153" y="7883"/>
                      <a:pt x="1128" y="7883"/>
                    </a:cubicBezTo>
                    <a:close/>
                    <a:moveTo>
                      <a:pt x="10323" y="7890"/>
                    </a:moveTo>
                    <a:lnTo>
                      <a:pt x="10080" y="8270"/>
                    </a:lnTo>
                    <a:lnTo>
                      <a:pt x="10083" y="8328"/>
                    </a:lnTo>
                    <a:lnTo>
                      <a:pt x="10325" y="8328"/>
                    </a:lnTo>
                    <a:lnTo>
                      <a:pt x="10325" y="8452"/>
                    </a:lnTo>
                    <a:lnTo>
                      <a:pt x="10419" y="8452"/>
                    </a:lnTo>
                    <a:lnTo>
                      <a:pt x="10419" y="8328"/>
                    </a:lnTo>
                    <a:lnTo>
                      <a:pt x="10489" y="8328"/>
                    </a:lnTo>
                    <a:lnTo>
                      <a:pt x="10489" y="8252"/>
                    </a:lnTo>
                    <a:lnTo>
                      <a:pt x="10419" y="8252"/>
                    </a:lnTo>
                    <a:lnTo>
                      <a:pt x="10419" y="7890"/>
                    </a:lnTo>
                    <a:lnTo>
                      <a:pt x="10323" y="7890"/>
                    </a:lnTo>
                    <a:close/>
                    <a:moveTo>
                      <a:pt x="1128" y="7958"/>
                    </a:moveTo>
                    <a:cubicBezTo>
                      <a:pt x="1139" y="7958"/>
                      <a:pt x="1150" y="7960"/>
                      <a:pt x="1160" y="7964"/>
                    </a:cubicBezTo>
                    <a:cubicBezTo>
                      <a:pt x="1170" y="7968"/>
                      <a:pt x="1178" y="7974"/>
                      <a:pt x="1185" y="7982"/>
                    </a:cubicBezTo>
                    <a:cubicBezTo>
                      <a:pt x="1192" y="7989"/>
                      <a:pt x="1197" y="7998"/>
                      <a:pt x="1201" y="8008"/>
                    </a:cubicBezTo>
                    <a:cubicBezTo>
                      <a:pt x="1204" y="8019"/>
                      <a:pt x="1206" y="8030"/>
                      <a:pt x="1206" y="8042"/>
                    </a:cubicBezTo>
                    <a:cubicBezTo>
                      <a:pt x="1206" y="8054"/>
                      <a:pt x="1204" y="8066"/>
                      <a:pt x="1201" y="8076"/>
                    </a:cubicBezTo>
                    <a:cubicBezTo>
                      <a:pt x="1197" y="8087"/>
                      <a:pt x="1192" y="8096"/>
                      <a:pt x="1186" y="8104"/>
                    </a:cubicBezTo>
                    <a:cubicBezTo>
                      <a:pt x="1179" y="8111"/>
                      <a:pt x="1171" y="8116"/>
                      <a:pt x="1161" y="8120"/>
                    </a:cubicBezTo>
                    <a:cubicBezTo>
                      <a:pt x="1151" y="8124"/>
                      <a:pt x="1141" y="8127"/>
                      <a:pt x="1128" y="8127"/>
                    </a:cubicBezTo>
                    <a:cubicBezTo>
                      <a:pt x="1116" y="8127"/>
                      <a:pt x="1105" y="8124"/>
                      <a:pt x="1096" y="8120"/>
                    </a:cubicBezTo>
                    <a:cubicBezTo>
                      <a:pt x="1086" y="8116"/>
                      <a:pt x="1078" y="8111"/>
                      <a:pt x="1071" y="8104"/>
                    </a:cubicBezTo>
                    <a:cubicBezTo>
                      <a:pt x="1064" y="8096"/>
                      <a:pt x="1060" y="8087"/>
                      <a:pt x="1056" y="8076"/>
                    </a:cubicBezTo>
                    <a:cubicBezTo>
                      <a:pt x="1053" y="8066"/>
                      <a:pt x="1050" y="8054"/>
                      <a:pt x="1050" y="8042"/>
                    </a:cubicBezTo>
                    <a:cubicBezTo>
                      <a:pt x="1050" y="8016"/>
                      <a:pt x="1057" y="7995"/>
                      <a:pt x="1071" y="7980"/>
                    </a:cubicBezTo>
                    <a:cubicBezTo>
                      <a:pt x="1085" y="7965"/>
                      <a:pt x="1104" y="7958"/>
                      <a:pt x="1128" y="7958"/>
                    </a:cubicBezTo>
                    <a:close/>
                    <a:moveTo>
                      <a:pt x="10325" y="8017"/>
                    </a:moveTo>
                    <a:lnTo>
                      <a:pt x="10325" y="8252"/>
                    </a:lnTo>
                    <a:lnTo>
                      <a:pt x="10178" y="8252"/>
                    </a:lnTo>
                    <a:lnTo>
                      <a:pt x="10318" y="8030"/>
                    </a:lnTo>
                    <a:lnTo>
                      <a:pt x="10325" y="8017"/>
                    </a:lnTo>
                    <a:close/>
                    <a:moveTo>
                      <a:pt x="1128" y="8202"/>
                    </a:moveTo>
                    <a:cubicBezTo>
                      <a:pt x="1141" y="8202"/>
                      <a:pt x="1153" y="8204"/>
                      <a:pt x="1165" y="8209"/>
                    </a:cubicBezTo>
                    <a:cubicBezTo>
                      <a:pt x="1176" y="8213"/>
                      <a:pt x="1186" y="8219"/>
                      <a:pt x="1194" y="8227"/>
                    </a:cubicBezTo>
                    <a:cubicBezTo>
                      <a:pt x="1202" y="8235"/>
                      <a:pt x="1207" y="8245"/>
                      <a:pt x="1211" y="8256"/>
                    </a:cubicBezTo>
                    <a:cubicBezTo>
                      <a:pt x="1216" y="8268"/>
                      <a:pt x="1218" y="8280"/>
                      <a:pt x="1218" y="8294"/>
                    </a:cubicBezTo>
                    <a:cubicBezTo>
                      <a:pt x="1218" y="8323"/>
                      <a:pt x="1210" y="8345"/>
                      <a:pt x="1195" y="8361"/>
                    </a:cubicBezTo>
                    <a:cubicBezTo>
                      <a:pt x="1179" y="8377"/>
                      <a:pt x="1157" y="8385"/>
                      <a:pt x="1128" y="8385"/>
                    </a:cubicBezTo>
                    <a:cubicBezTo>
                      <a:pt x="1115" y="8385"/>
                      <a:pt x="1102" y="8383"/>
                      <a:pt x="1091" y="8379"/>
                    </a:cubicBezTo>
                    <a:cubicBezTo>
                      <a:pt x="1079" y="8375"/>
                      <a:pt x="1070" y="8369"/>
                      <a:pt x="1062" y="8361"/>
                    </a:cubicBezTo>
                    <a:cubicBezTo>
                      <a:pt x="1054" y="8353"/>
                      <a:pt x="1048" y="8343"/>
                      <a:pt x="1044" y="8332"/>
                    </a:cubicBezTo>
                    <a:cubicBezTo>
                      <a:pt x="1040" y="8321"/>
                      <a:pt x="1038" y="8308"/>
                      <a:pt x="1038" y="8294"/>
                    </a:cubicBezTo>
                    <a:cubicBezTo>
                      <a:pt x="1038" y="8280"/>
                      <a:pt x="1040" y="8268"/>
                      <a:pt x="1044" y="8256"/>
                    </a:cubicBezTo>
                    <a:cubicBezTo>
                      <a:pt x="1048" y="8245"/>
                      <a:pt x="1055" y="8235"/>
                      <a:pt x="1062" y="8227"/>
                    </a:cubicBezTo>
                    <a:cubicBezTo>
                      <a:pt x="1070" y="8219"/>
                      <a:pt x="1079" y="8213"/>
                      <a:pt x="1091" y="8209"/>
                    </a:cubicBezTo>
                    <a:cubicBezTo>
                      <a:pt x="1102" y="8204"/>
                      <a:pt x="1114" y="8202"/>
                      <a:pt x="1128" y="8202"/>
                    </a:cubicBezTo>
                    <a:close/>
                    <a:moveTo>
                      <a:pt x="8174" y="9866"/>
                    </a:moveTo>
                    <a:lnTo>
                      <a:pt x="8143" y="10149"/>
                    </a:lnTo>
                    <a:lnTo>
                      <a:pt x="8218" y="10167"/>
                    </a:lnTo>
                    <a:cubicBezTo>
                      <a:pt x="8223" y="10163"/>
                      <a:pt x="8228" y="10159"/>
                      <a:pt x="8233" y="10155"/>
                    </a:cubicBezTo>
                    <a:cubicBezTo>
                      <a:pt x="8239" y="10151"/>
                      <a:pt x="8244" y="10148"/>
                      <a:pt x="8250" y="10144"/>
                    </a:cubicBezTo>
                    <a:cubicBezTo>
                      <a:pt x="8256" y="10141"/>
                      <a:pt x="8263" y="10139"/>
                      <a:pt x="8271" y="10137"/>
                    </a:cubicBezTo>
                    <a:cubicBezTo>
                      <a:pt x="8279" y="10136"/>
                      <a:pt x="8290" y="10135"/>
                      <a:pt x="8300" y="10135"/>
                    </a:cubicBezTo>
                    <a:cubicBezTo>
                      <a:pt x="8317" y="10135"/>
                      <a:pt x="8331" y="10137"/>
                      <a:pt x="8344" y="10143"/>
                    </a:cubicBezTo>
                    <a:cubicBezTo>
                      <a:pt x="8356" y="10148"/>
                      <a:pt x="8366" y="10156"/>
                      <a:pt x="8374" y="10166"/>
                    </a:cubicBezTo>
                    <a:cubicBezTo>
                      <a:pt x="8383" y="10176"/>
                      <a:pt x="8390" y="10187"/>
                      <a:pt x="8394" y="10201"/>
                    </a:cubicBezTo>
                    <a:cubicBezTo>
                      <a:pt x="8398" y="10215"/>
                      <a:pt x="8400" y="10230"/>
                      <a:pt x="8400" y="10246"/>
                    </a:cubicBezTo>
                    <a:cubicBezTo>
                      <a:pt x="8400" y="10263"/>
                      <a:pt x="8398" y="10279"/>
                      <a:pt x="8394" y="10293"/>
                    </a:cubicBezTo>
                    <a:cubicBezTo>
                      <a:pt x="8390" y="10307"/>
                      <a:pt x="8385" y="10319"/>
                      <a:pt x="8377" y="10329"/>
                    </a:cubicBezTo>
                    <a:cubicBezTo>
                      <a:pt x="8370" y="10339"/>
                      <a:pt x="8360" y="10347"/>
                      <a:pt x="8349" y="10353"/>
                    </a:cubicBezTo>
                    <a:cubicBezTo>
                      <a:pt x="8337" y="10358"/>
                      <a:pt x="8324" y="10361"/>
                      <a:pt x="8308" y="10361"/>
                    </a:cubicBezTo>
                    <a:cubicBezTo>
                      <a:pt x="8283" y="10361"/>
                      <a:pt x="8262" y="10353"/>
                      <a:pt x="8246" y="10338"/>
                    </a:cubicBezTo>
                    <a:cubicBezTo>
                      <a:pt x="8230" y="10324"/>
                      <a:pt x="8220" y="10303"/>
                      <a:pt x="8217" y="10276"/>
                    </a:cubicBezTo>
                    <a:lnTo>
                      <a:pt x="8126" y="10276"/>
                    </a:lnTo>
                    <a:cubicBezTo>
                      <a:pt x="8127" y="10302"/>
                      <a:pt x="8134" y="10325"/>
                      <a:pt x="8144" y="10345"/>
                    </a:cubicBezTo>
                    <a:cubicBezTo>
                      <a:pt x="8155" y="10365"/>
                      <a:pt x="8168" y="10382"/>
                      <a:pt x="8185" y="10395"/>
                    </a:cubicBezTo>
                    <a:cubicBezTo>
                      <a:pt x="8201" y="10408"/>
                      <a:pt x="8221" y="10418"/>
                      <a:pt x="8242" y="10425"/>
                    </a:cubicBezTo>
                    <a:cubicBezTo>
                      <a:pt x="8264" y="10432"/>
                      <a:pt x="8286" y="10435"/>
                      <a:pt x="8309" y="10435"/>
                    </a:cubicBezTo>
                    <a:cubicBezTo>
                      <a:pt x="8340" y="10435"/>
                      <a:pt x="8367" y="10430"/>
                      <a:pt x="8390" y="10420"/>
                    </a:cubicBezTo>
                    <a:cubicBezTo>
                      <a:pt x="8414" y="10411"/>
                      <a:pt x="8432" y="10398"/>
                      <a:pt x="8448" y="10381"/>
                    </a:cubicBezTo>
                    <a:cubicBezTo>
                      <a:pt x="8463" y="10364"/>
                      <a:pt x="8474" y="10344"/>
                      <a:pt x="8482" y="10322"/>
                    </a:cubicBezTo>
                    <a:cubicBezTo>
                      <a:pt x="8490" y="10299"/>
                      <a:pt x="8494" y="10274"/>
                      <a:pt x="8494" y="10249"/>
                    </a:cubicBezTo>
                    <a:cubicBezTo>
                      <a:pt x="8494" y="10219"/>
                      <a:pt x="8490" y="10192"/>
                      <a:pt x="8482" y="10169"/>
                    </a:cubicBezTo>
                    <a:cubicBezTo>
                      <a:pt x="8474" y="10146"/>
                      <a:pt x="8464" y="10127"/>
                      <a:pt x="8449" y="10110"/>
                    </a:cubicBezTo>
                    <a:cubicBezTo>
                      <a:pt x="8435" y="10094"/>
                      <a:pt x="8417" y="10081"/>
                      <a:pt x="8396" y="10072"/>
                    </a:cubicBezTo>
                    <a:cubicBezTo>
                      <a:pt x="8375" y="10063"/>
                      <a:pt x="8351" y="10059"/>
                      <a:pt x="8324" y="10059"/>
                    </a:cubicBezTo>
                    <a:cubicBezTo>
                      <a:pt x="8305" y="10059"/>
                      <a:pt x="8287" y="10061"/>
                      <a:pt x="8272" y="10066"/>
                    </a:cubicBezTo>
                    <a:cubicBezTo>
                      <a:pt x="8257" y="10071"/>
                      <a:pt x="8245" y="10076"/>
                      <a:pt x="8236" y="10081"/>
                    </a:cubicBezTo>
                    <a:lnTo>
                      <a:pt x="8252" y="9947"/>
                    </a:lnTo>
                    <a:lnTo>
                      <a:pt x="8476" y="9947"/>
                    </a:lnTo>
                    <a:lnTo>
                      <a:pt x="8476" y="9866"/>
                    </a:lnTo>
                    <a:lnTo>
                      <a:pt x="8174" y="9866"/>
                    </a:lnTo>
                    <a:close/>
                    <a:moveTo>
                      <a:pt x="2773" y="9870"/>
                    </a:moveTo>
                    <a:lnTo>
                      <a:pt x="2773" y="9945"/>
                    </a:lnTo>
                    <a:lnTo>
                      <a:pt x="3063" y="9945"/>
                    </a:lnTo>
                    <a:lnTo>
                      <a:pt x="2839" y="10432"/>
                    </a:lnTo>
                    <a:lnTo>
                      <a:pt x="2937" y="10432"/>
                    </a:lnTo>
                    <a:lnTo>
                      <a:pt x="3162" y="9922"/>
                    </a:lnTo>
                    <a:lnTo>
                      <a:pt x="3162" y="9870"/>
                    </a:lnTo>
                    <a:lnTo>
                      <a:pt x="2773" y="9870"/>
                    </a:lnTo>
                    <a:close/>
                    <a:moveTo>
                      <a:pt x="5702" y="10851"/>
                    </a:moveTo>
                    <a:cubicBezTo>
                      <a:pt x="5668" y="10851"/>
                      <a:pt x="5637" y="10855"/>
                      <a:pt x="5610" y="10863"/>
                    </a:cubicBezTo>
                    <a:cubicBezTo>
                      <a:pt x="5584" y="10871"/>
                      <a:pt x="5560" y="10882"/>
                      <a:pt x="5540" y="10896"/>
                    </a:cubicBezTo>
                    <a:cubicBezTo>
                      <a:pt x="5519" y="10910"/>
                      <a:pt x="5502" y="10927"/>
                      <a:pt x="5487" y="10946"/>
                    </a:cubicBezTo>
                    <a:cubicBezTo>
                      <a:pt x="5472" y="10966"/>
                      <a:pt x="5460" y="10987"/>
                      <a:pt x="5451" y="11011"/>
                    </a:cubicBezTo>
                    <a:cubicBezTo>
                      <a:pt x="5442" y="11034"/>
                      <a:pt x="5435" y="11059"/>
                      <a:pt x="5431" y="11085"/>
                    </a:cubicBezTo>
                    <a:cubicBezTo>
                      <a:pt x="5426" y="11112"/>
                      <a:pt x="5424" y="11139"/>
                      <a:pt x="5424" y="11167"/>
                    </a:cubicBezTo>
                    <a:lnTo>
                      <a:pt x="5424" y="11203"/>
                    </a:lnTo>
                    <a:cubicBezTo>
                      <a:pt x="5424" y="11232"/>
                      <a:pt x="5428" y="11260"/>
                      <a:pt x="5437" y="11287"/>
                    </a:cubicBezTo>
                    <a:cubicBezTo>
                      <a:pt x="5445" y="11313"/>
                      <a:pt x="5457" y="11337"/>
                      <a:pt x="5473" y="11357"/>
                    </a:cubicBezTo>
                    <a:cubicBezTo>
                      <a:pt x="5489" y="11377"/>
                      <a:pt x="5509" y="11394"/>
                      <a:pt x="5532" y="11406"/>
                    </a:cubicBezTo>
                    <a:cubicBezTo>
                      <a:pt x="5555" y="11418"/>
                      <a:pt x="5583" y="11423"/>
                      <a:pt x="5613" y="11423"/>
                    </a:cubicBezTo>
                    <a:cubicBezTo>
                      <a:pt x="5642" y="11423"/>
                      <a:pt x="5668" y="11418"/>
                      <a:pt x="5691" y="11408"/>
                    </a:cubicBezTo>
                    <a:cubicBezTo>
                      <a:pt x="5713" y="11398"/>
                      <a:pt x="5732" y="11385"/>
                      <a:pt x="5748" y="11368"/>
                    </a:cubicBezTo>
                    <a:cubicBezTo>
                      <a:pt x="5764" y="11350"/>
                      <a:pt x="5775" y="11330"/>
                      <a:pt x="5783" y="11307"/>
                    </a:cubicBezTo>
                    <a:cubicBezTo>
                      <a:pt x="5791" y="11284"/>
                      <a:pt x="5796" y="11259"/>
                      <a:pt x="5796" y="11232"/>
                    </a:cubicBezTo>
                    <a:cubicBezTo>
                      <a:pt x="5796" y="11208"/>
                      <a:pt x="5792" y="11184"/>
                      <a:pt x="5786" y="11161"/>
                    </a:cubicBezTo>
                    <a:cubicBezTo>
                      <a:pt x="5780" y="11139"/>
                      <a:pt x="5770" y="11119"/>
                      <a:pt x="5757" y="11101"/>
                    </a:cubicBezTo>
                    <a:cubicBezTo>
                      <a:pt x="5744" y="11084"/>
                      <a:pt x="5727" y="11069"/>
                      <a:pt x="5707" y="11059"/>
                    </a:cubicBezTo>
                    <a:cubicBezTo>
                      <a:pt x="5686" y="11049"/>
                      <a:pt x="5662" y="11044"/>
                      <a:pt x="5635" y="11044"/>
                    </a:cubicBezTo>
                    <a:cubicBezTo>
                      <a:pt x="5612" y="11044"/>
                      <a:pt x="5590" y="11048"/>
                      <a:pt x="5571" y="11055"/>
                    </a:cubicBezTo>
                    <a:cubicBezTo>
                      <a:pt x="5551" y="11063"/>
                      <a:pt x="5534" y="11075"/>
                      <a:pt x="5520" y="11090"/>
                    </a:cubicBezTo>
                    <a:cubicBezTo>
                      <a:pt x="5522" y="11068"/>
                      <a:pt x="5528" y="11047"/>
                      <a:pt x="5536" y="11027"/>
                    </a:cubicBezTo>
                    <a:cubicBezTo>
                      <a:pt x="5545" y="11008"/>
                      <a:pt x="5556" y="10991"/>
                      <a:pt x="5571" y="10976"/>
                    </a:cubicBezTo>
                    <a:cubicBezTo>
                      <a:pt x="5586" y="10961"/>
                      <a:pt x="5605" y="10950"/>
                      <a:pt x="5627" y="10942"/>
                    </a:cubicBezTo>
                    <a:cubicBezTo>
                      <a:pt x="5649" y="10933"/>
                      <a:pt x="5676" y="10928"/>
                      <a:pt x="5707" y="10928"/>
                    </a:cubicBezTo>
                    <a:lnTo>
                      <a:pt x="5713" y="10928"/>
                    </a:lnTo>
                    <a:lnTo>
                      <a:pt x="5713" y="10851"/>
                    </a:lnTo>
                    <a:lnTo>
                      <a:pt x="5702" y="10851"/>
                    </a:lnTo>
                    <a:close/>
                    <a:moveTo>
                      <a:pt x="5612" y="11119"/>
                    </a:moveTo>
                    <a:cubicBezTo>
                      <a:pt x="5627" y="11119"/>
                      <a:pt x="5641" y="11123"/>
                      <a:pt x="5652" y="11129"/>
                    </a:cubicBezTo>
                    <a:cubicBezTo>
                      <a:pt x="5663" y="11135"/>
                      <a:pt x="5673" y="11143"/>
                      <a:pt x="5680" y="11153"/>
                    </a:cubicBezTo>
                    <a:cubicBezTo>
                      <a:pt x="5688" y="11164"/>
                      <a:pt x="5693" y="11176"/>
                      <a:pt x="5697" y="11190"/>
                    </a:cubicBezTo>
                    <a:cubicBezTo>
                      <a:pt x="5701" y="11203"/>
                      <a:pt x="5703" y="11219"/>
                      <a:pt x="5703" y="11235"/>
                    </a:cubicBezTo>
                    <a:cubicBezTo>
                      <a:pt x="5703" y="11251"/>
                      <a:pt x="5701" y="11266"/>
                      <a:pt x="5697" y="11280"/>
                    </a:cubicBezTo>
                    <a:cubicBezTo>
                      <a:pt x="5693" y="11294"/>
                      <a:pt x="5686" y="11306"/>
                      <a:pt x="5678" y="11316"/>
                    </a:cubicBezTo>
                    <a:cubicBezTo>
                      <a:pt x="5671" y="11326"/>
                      <a:pt x="5661" y="11334"/>
                      <a:pt x="5650" y="11339"/>
                    </a:cubicBezTo>
                    <a:cubicBezTo>
                      <a:pt x="5639" y="11345"/>
                      <a:pt x="5626" y="11347"/>
                      <a:pt x="5612" y="11347"/>
                    </a:cubicBezTo>
                    <a:cubicBezTo>
                      <a:pt x="5599" y="11347"/>
                      <a:pt x="5587" y="11344"/>
                      <a:pt x="5576" y="11339"/>
                    </a:cubicBezTo>
                    <a:cubicBezTo>
                      <a:pt x="5565" y="11333"/>
                      <a:pt x="5555" y="11324"/>
                      <a:pt x="5546" y="11313"/>
                    </a:cubicBezTo>
                    <a:cubicBezTo>
                      <a:pt x="5538" y="11302"/>
                      <a:pt x="5531" y="11288"/>
                      <a:pt x="5526" y="11271"/>
                    </a:cubicBezTo>
                    <a:cubicBezTo>
                      <a:pt x="5521" y="11254"/>
                      <a:pt x="5519" y="11234"/>
                      <a:pt x="5519" y="11212"/>
                    </a:cubicBezTo>
                    <a:lnTo>
                      <a:pt x="5519" y="11182"/>
                    </a:lnTo>
                    <a:cubicBezTo>
                      <a:pt x="5522" y="11174"/>
                      <a:pt x="5527" y="11166"/>
                      <a:pt x="5533" y="11158"/>
                    </a:cubicBezTo>
                    <a:cubicBezTo>
                      <a:pt x="5539" y="11150"/>
                      <a:pt x="5546" y="11143"/>
                      <a:pt x="5554" y="11138"/>
                    </a:cubicBezTo>
                    <a:cubicBezTo>
                      <a:pt x="5562" y="11132"/>
                      <a:pt x="5571" y="11128"/>
                      <a:pt x="5581" y="11124"/>
                    </a:cubicBezTo>
                    <a:cubicBezTo>
                      <a:pt x="5591" y="11121"/>
                      <a:pt x="5601" y="11119"/>
                      <a:pt x="5612" y="11119"/>
                    </a:cubicBezTo>
                    <a:close/>
                  </a:path>
                </a:pathLst>
              </a:custGeom>
              <a:solidFill>
                <a:srgbClr val="000000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PM">
                <a:extLst>
                  <a:ext uri="{FF2B5EF4-FFF2-40B4-BE49-F238E27FC236}">
                    <a16:creationId xmlns:a16="http://schemas.microsoft.com/office/drawing/2014/main" id="{9672DA60-BE41-365C-49F7-3FFD13055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191" y="3795713"/>
                <a:ext cx="304800" cy="304800"/>
              </a:xfrm>
              <a:prstGeom prst="ellipse">
                <a:avLst/>
              </a:prstGeom>
              <a:no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PM</a:t>
                </a:r>
              </a:p>
            </p:txBody>
          </p:sp>
          <p:sp>
            <p:nvSpPr>
              <p:cNvPr id="155" name="AM">
                <a:extLst>
                  <a:ext uri="{FF2B5EF4-FFF2-40B4-BE49-F238E27FC236}">
                    <a16:creationId xmlns:a16="http://schemas.microsoft.com/office/drawing/2014/main" id="{7B3D1150-6574-8E12-8279-0125EC170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207" y="3795713"/>
                <a:ext cx="304800" cy="304800"/>
              </a:xfrm>
              <a:prstGeom prst="ellipse">
                <a:avLst/>
              </a:prstGeom>
              <a:no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</a:t>
                </a:r>
              </a:p>
            </p:txBody>
          </p:sp>
          <p:cxnSp>
            <p:nvCxnSpPr>
              <p:cNvPr id="157" name="Hand">
                <a:extLst>
                  <a:ext uri="{FF2B5EF4-FFF2-40B4-BE49-F238E27FC236}">
                    <a16:creationId xmlns:a16="http://schemas.microsoft.com/office/drawing/2014/main" id="{09CE8322-377D-9EAD-CB07-687D9CFD1B0F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H="1">
                <a:off x="4139016" y="3007519"/>
                <a:ext cx="721113" cy="0"/>
              </a:xfrm>
              <a:prstGeom prst="line">
                <a:avLst/>
              </a:prstGeom>
              <a:ln w="6350">
                <a:solidFill>
                  <a:srgbClr val="009688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Center">
                <a:extLst>
                  <a:ext uri="{FF2B5EF4-FFF2-40B4-BE49-F238E27FC236}">
                    <a16:creationId xmlns:a16="http://schemas.microsoft.com/office/drawing/2014/main" id="{E5C0B3FC-5F32-43D1-9D25-EECB7F560F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44254" y="3001963"/>
                <a:ext cx="15875" cy="15875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Selection">
                <a:extLst>
                  <a:ext uri="{FF2B5EF4-FFF2-40B4-BE49-F238E27FC236}">
                    <a16:creationId xmlns:a16="http://schemas.microsoft.com/office/drawing/2014/main" id="{61B5210C-31AF-3103-C082-2F5A95B6B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016" y="2905919"/>
                <a:ext cx="203200" cy="2032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  <a:endPara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3" name="PM">
              <a:extLst>
                <a:ext uri="{FF2B5EF4-FFF2-40B4-BE49-F238E27FC236}">
                  <a16:creationId xmlns:a16="http://schemas.microsoft.com/office/drawing/2014/main" id="{D3BF0312-201D-CB7D-DFE3-F2AB7838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386" y="4891963"/>
              <a:ext cx="304800" cy="3048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40EAA3-2D6D-219A-CB83-A3D237E48152}"/>
              </a:ext>
            </a:extLst>
          </p:cNvPr>
          <p:cNvGrpSpPr/>
          <p:nvPr/>
        </p:nvGrpSpPr>
        <p:grpSpPr>
          <a:xfrm>
            <a:off x="3340435" y="3175551"/>
            <a:ext cx="1669575" cy="241092"/>
            <a:chOff x="3340435" y="2725533"/>
            <a:chExt cx="1669575" cy="241092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B6304F2-01E8-408B-493B-5BDAA0EBBAB7}"/>
                </a:ext>
              </a:extLst>
            </p:cNvPr>
            <p:cNvSpPr txBox="1"/>
            <p:nvPr/>
          </p:nvSpPr>
          <p:spPr>
            <a:xfrm>
              <a:off x="3340435" y="2730663"/>
              <a:ext cx="637422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퇴근시간</a:t>
              </a:r>
            </a:p>
          </p:txBody>
        </p:sp>
        <p:grpSp>
          <p:nvGrpSpPr>
            <p:cNvPr id="174" name="Tim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6C3F3F04-EC8C-C120-B343-60324A85CECF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4049523" y="2725533"/>
              <a:ext cx="960487" cy="241092"/>
              <a:chOff x="539750" y="1261242"/>
              <a:chExt cx="960487" cy="241092"/>
            </a:xfrm>
          </p:grpSpPr>
          <p:sp>
            <p:nvSpPr>
              <p:cNvPr id="175" name="Text Box">
                <a:extLst>
                  <a:ext uri="{FF2B5EF4-FFF2-40B4-BE49-F238E27FC236}">
                    <a16:creationId xmlns:a16="http://schemas.microsoft.com/office/drawing/2014/main" id="{020F363B-C061-3E92-3802-BB2B6F3C3A65}"/>
                  </a:ext>
                </a:extLst>
              </p:cNvPr>
              <p:cNvSpPr/>
              <p:nvPr/>
            </p:nvSpPr>
            <p:spPr>
              <a:xfrm>
                <a:off x="539750" y="1261242"/>
                <a:ext cx="96048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18:03</a:t>
                </a:r>
                <a:r>
                  <a: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</a:p>
            </p:txBody>
          </p:sp>
          <p:sp>
            <p:nvSpPr>
              <p:cNvPr id="176" name="Time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807165B4-E0F9-59E9-3C13-C6F8332E09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8770" y="1312087"/>
                <a:ext cx="139406" cy="139404"/>
              </a:xfrm>
              <a:custGeom>
                <a:avLst/>
                <a:gdLst>
                  <a:gd name="T0" fmla="*/ 169 w 339"/>
                  <a:gd name="T1" fmla="*/ 0 h 339"/>
                  <a:gd name="T2" fmla="*/ 0 w 339"/>
                  <a:gd name="T3" fmla="*/ 170 h 339"/>
                  <a:gd name="T4" fmla="*/ 169 w 339"/>
                  <a:gd name="T5" fmla="*/ 339 h 339"/>
                  <a:gd name="T6" fmla="*/ 339 w 339"/>
                  <a:gd name="T7" fmla="*/ 170 h 339"/>
                  <a:gd name="T8" fmla="*/ 169 w 339"/>
                  <a:gd name="T9" fmla="*/ 0 h 339"/>
                  <a:gd name="T10" fmla="*/ 169 w 339"/>
                  <a:gd name="T11" fmla="*/ 18 h 339"/>
                  <a:gd name="T12" fmla="*/ 321 w 339"/>
                  <a:gd name="T13" fmla="*/ 170 h 339"/>
                  <a:gd name="T14" fmla="*/ 169 w 339"/>
                  <a:gd name="T15" fmla="*/ 321 h 339"/>
                  <a:gd name="T16" fmla="*/ 18 w 339"/>
                  <a:gd name="T17" fmla="*/ 170 h 339"/>
                  <a:gd name="T18" fmla="*/ 169 w 339"/>
                  <a:gd name="T19" fmla="*/ 18 h 339"/>
                  <a:gd name="T20" fmla="*/ 161 w 339"/>
                  <a:gd name="T21" fmla="*/ 46 h 339"/>
                  <a:gd name="T22" fmla="*/ 161 w 339"/>
                  <a:gd name="T23" fmla="*/ 161 h 339"/>
                  <a:gd name="T24" fmla="*/ 82 w 339"/>
                  <a:gd name="T25" fmla="*/ 161 h 339"/>
                  <a:gd name="T26" fmla="*/ 82 w 339"/>
                  <a:gd name="T27" fmla="*/ 178 h 339"/>
                  <a:gd name="T28" fmla="*/ 178 w 339"/>
                  <a:gd name="T29" fmla="*/ 178 h 339"/>
                  <a:gd name="T30" fmla="*/ 178 w 339"/>
                  <a:gd name="T31" fmla="*/ 46 h 339"/>
                  <a:gd name="T32" fmla="*/ 161 w 339"/>
                  <a:gd name="T33" fmla="*/ 46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339">
                    <a:moveTo>
                      <a:pt x="169" y="0"/>
                    </a:moveTo>
                    <a:cubicBezTo>
                      <a:pt x="76" y="0"/>
                      <a:pt x="0" y="76"/>
                      <a:pt x="0" y="170"/>
                    </a:cubicBezTo>
                    <a:cubicBezTo>
                      <a:pt x="0" y="263"/>
                      <a:pt x="76" y="339"/>
                      <a:pt x="169" y="339"/>
                    </a:cubicBezTo>
                    <a:cubicBezTo>
                      <a:pt x="263" y="339"/>
                      <a:pt x="339" y="263"/>
                      <a:pt x="339" y="170"/>
                    </a:cubicBezTo>
                    <a:cubicBezTo>
                      <a:pt x="339" y="76"/>
                      <a:pt x="263" y="0"/>
                      <a:pt x="169" y="0"/>
                    </a:cubicBezTo>
                    <a:close/>
                    <a:moveTo>
                      <a:pt x="169" y="18"/>
                    </a:moveTo>
                    <a:cubicBezTo>
                      <a:pt x="253" y="18"/>
                      <a:pt x="321" y="86"/>
                      <a:pt x="321" y="170"/>
                    </a:cubicBezTo>
                    <a:cubicBezTo>
                      <a:pt x="321" y="254"/>
                      <a:pt x="253" y="321"/>
                      <a:pt x="169" y="321"/>
                    </a:cubicBezTo>
                    <a:cubicBezTo>
                      <a:pt x="85" y="321"/>
                      <a:pt x="18" y="254"/>
                      <a:pt x="18" y="170"/>
                    </a:cubicBezTo>
                    <a:cubicBezTo>
                      <a:pt x="18" y="86"/>
                      <a:pt x="85" y="18"/>
                      <a:pt x="169" y="18"/>
                    </a:cubicBezTo>
                    <a:close/>
                    <a:moveTo>
                      <a:pt x="161" y="46"/>
                    </a:moveTo>
                    <a:lnTo>
                      <a:pt x="161" y="161"/>
                    </a:lnTo>
                    <a:lnTo>
                      <a:pt x="82" y="161"/>
                    </a:lnTo>
                    <a:lnTo>
                      <a:pt x="82" y="178"/>
                    </a:lnTo>
                    <a:lnTo>
                      <a:pt x="178" y="178"/>
                    </a:lnTo>
                    <a:lnTo>
                      <a:pt x="178" y="46"/>
                    </a:lnTo>
                    <a:lnTo>
                      <a:pt x="161" y="46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7" name="Open External">
            <a:extLst>
              <a:ext uri="{FF2B5EF4-FFF2-40B4-BE49-F238E27FC236}">
                <a16:creationId xmlns:a16="http://schemas.microsoft.com/office/drawing/2014/main" id="{3268B912-763D-12FF-BF3E-29237158D1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52036" y="1415483"/>
            <a:ext cx="163513" cy="161925"/>
          </a:xfrm>
          <a:custGeom>
            <a:avLst/>
            <a:gdLst>
              <a:gd name="T0" fmla="*/ 669 w 1413"/>
              <a:gd name="T1" fmla="*/ 0 h 1411"/>
              <a:gd name="T2" fmla="*/ 628 w 1413"/>
              <a:gd name="T3" fmla="*/ 81 h 1411"/>
              <a:gd name="T4" fmla="*/ 803 w 1413"/>
              <a:gd name="T5" fmla="*/ 256 h 1411"/>
              <a:gd name="T6" fmla="*/ 502 w 1413"/>
              <a:gd name="T7" fmla="*/ 556 h 1411"/>
              <a:gd name="T8" fmla="*/ 502 w 1413"/>
              <a:gd name="T9" fmla="*/ 780 h 1411"/>
              <a:gd name="T10" fmla="*/ 635 w 1413"/>
              <a:gd name="T11" fmla="*/ 912 h 1411"/>
              <a:gd name="T12" fmla="*/ 858 w 1413"/>
              <a:gd name="T13" fmla="*/ 912 h 1411"/>
              <a:gd name="T14" fmla="*/ 1159 w 1413"/>
              <a:gd name="T15" fmla="*/ 612 h 1411"/>
              <a:gd name="T16" fmla="*/ 1330 w 1413"/>
              <a:gd name="T17" fmla="*/ 783 h 1411"/>
              <a:gd name="T18" fmla="*/ 1411 w 1413"/>
              <a:gd name="T19" fmla="*/ 742 h 1411"/>
              <a:gd name="T20" fmla="*/ 1411 w 1413"/>
              <a:gd name="T21" fmla="*/ 186 h 1411"/>
              <a:gd name="T22" fmla="*/ 1227 w 1413"/>
              <a:gd name="T23" fmla="*/ 0 h 1411"/>
              <a:gd name="T24" fmla="*/ 669 w 1413"/>
              <a:gd name="T25" fmla="*/ 0 h 1411"/>
              <a:gd name="T26" fmla="*/ 265 w 1413"/>
              <a:gd name="T27" fmla="*/ 271 h 1411"/>
              <a:gd name="T28" fmla="*/ 0 w 1413"/>
              <a:gd name="T29" fmla="*/ 536 h 1411"/>
              <a:gd name="T30" fmla="*/ 0 w 1413"/>
              <a:gd name="T31" fmla="*/ 1146 h 1411"/>
              <a:gd name="T32" fmla="*/ 265 w 1413"/>
              <a:gd name="T33" fmla="*/ 1411 h 1411"/>
              <a:gd name="T34" fmla="*/ 875 w 1413"/>
              <a:gd name="T35" fmla="*/ 1411 h 1411"/>
              <a:gd name="T36" fmla="*/ 1140 w 1413"/>
              <a:gd name="T37" fmla="*/ 1146 h 1411"/>
              <a:gd name="T38" fmla="*/ 1140 w 1413"/>
              <a:gd name="T39" fmla="*/ 800 h 1411"/>
              <a:gd name="T40" fmla="*/ 977 w 1413"/>
              <a:gd name="T41" fmla="*/ 963 h 1411"/>
              <a:gd name="T42" fmla="*/ 977 w 1413"/>
              <a:gd name="T43" fmla="*/ 1146 h 1411"/>
              <a:gd name="T44" fmla="*/ 875 w 1413"/>
              <a:gd name="T45" fmla="*/ 1248 h 1411"/>
              <a:gd name="T46" fmla="*/ 265 w 1413"/>
              <a:gd name="T47" fmla="*/ 1248 h 1411"/>
              <a:gd name="T48" fmla="*/ 163 w 1413"/>
              <a:gd name="T49" fmla="*/ 1146 h 1411"/>
              <a:gd name="T50" fmla="*/ 163 w 1413"/>
              <a:gd name="T51" fmla="*/ 536 h 1411"/>
              <a:gd name="T52" fmla="*/ 265 w 1413"/>
              <a:gd name="T53" fmla="*/ 434 h 1411"/>
              <a:gd name="T54" fmla="*/ 451 w 1413"/>
              <a:gd name="T55" fmla="*/ 434 h 1411"/>
              <a:gd name="T56" fmla="*/ 614 w 1413"/>
              <a:gd name="T57" fmla="*/ 271 h 1411"/>
              <a:gd name="T58" fmla="*/ 265 w 1413"/>
              <a:gd name="T59" fmla="*/ 27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13" h="1411">
                <a:moveTo>
                  <a:pt x="669" y="0"/>
                </a:moveTo>
                <a:cubicBezTo>
                  <a:pt x="566" y="0"/>
                  <a:pt x="574" y="27"/>
                  <a:pt x="628" y="81"/>
                </a:cubicBezTo>
                <a:lnTo>
                  <a:pt x="803" y="256"/>
                </a:lnTo>
                <a:lnTo>
                  <a:pt x="502" y="556"/>
                </a:lnTo>
                <a:cubicBezTo>
                  <a:pt x="440" y="618"/>
                  <a:pt x="440" y="718"/>
                  <a:pt x="502" y="780"/>
                </a:cubicBezTo>
                <a:lnTo>
                  <a:pt x="635" y="912"/>
                </a:lnTo>
                <a:cubicBezTo>
                  <a:pt x="697" y="974"/>
                  <a:pt x="796" y="974"/>
                  <a:pt x="858" y="912"/>
                </a:cubicBezTo>
                <a:lnTo>
                  <a:pt x="1159" y="612"/>
                </a:lnTo>
                <a:lnTo>
                  <a:pt x="1330" y="783"/>
                </a:lnTo>
                <a:cubicBezTo>
                  <a:pt x="1390" y="843"/>
                  <a:pt x="1411" y="845"/>
                  <a:pt x="1411" y="742"/>
                </a:cubicBezTo>
                <a:lnTo>
                  <a:pt x="1411" y="186"/>
                </a:lnTo>
                <a:cubicBezTo>
                  <a:pt x="1411" y="0"/>
                  <a:pt x="1413" y="0"/>
                  <a:pt x="1227" y="0"/>
                </a:cubicBezTo>
                <a:lnTo>
                  <a:pt x="669" y="0"/>
                </a:lnTo>
                <a:close/>
                <a:moveTo>
                  <a:pt x="265" y="271"/>
                </a:moveTo>
                <a:cubicBezTo>
                  <a:pt x="119" y="271"/>
                  <a:pt x="0" y="389"/>
                  <a:pt x="0" y="536"/>
                </a:cubicBezTo>
                <a:lnTo>
                  <a:pt x="0" y="1146"/>
                </a:lnTo>
                <a:cubicBezTo>
                  <a:pt x="0" y="1292"/>
                  <a:pt x="119" y="1411"/>
                  <a:pt x="265" y="1411"/>
                </a:cubicBezTo>
                <a:lnTo>
                  <a:pt x="875" y="1411"/>
                </a:lnTo>
                <a:cubicBezTo>
                  <a:pt x="1022" y="1411"/>
                  <a:pt x="1140" y="1292"/>
                  <a:pt x="1140" y="1146"/>
                </a:cubicBezTo>
                <a:lnTo>
                  <a:pt x="1140" y="800"/>
                </a:lnTo>
                <a:lnTo>
                  <a:pt x="977" y="963"/>
                </a:lnTo>
                <a:lnTo>
                  <a:pt x="977" y="1146"/>
                </a:lnTo>
                <a:cubicBezTo>
                  <a:pt x="977" y="1202"/>
                  <a:pt x="932" y="1248"/>
                  <a:pt x="875" y="1248"/>
                </a:cubicBezTo>
                <a:lnTo>
                  <a:pt x="265" y="1248"/>
                </a:lnTo>
                <a:cubicBezTo>
                  <a:pt x="209" y="1248"/>
                  <a:pt x="163" y="1202"/>
                  <a:pt x="163" y="1146"/>
                </a:cubicBezTo>
                <a:lnTo>
                  <a:pt x="163" y="536"/>
                </a:lnTo>
                <a:cubicBezTo>
                  <a:pt x="163" y="479"/>
                  <a:pt x="209" y="434"/>
                  <a:pt x="265" y="434"/>
                </a:cubicBezTo>
                <a:lnTo>
                  <a:pt x="451" y="434"/>
                </a:lnTo>
                <a:lnTo>
                  <a:pt x="614" y="271"/>
                </a:lnTo>
                <a:lnTo>
                  <a:pt x="265" y="27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58E024-7A29-B457-7E13-96DFF576769E}"/>
              </a:ext>
            </a:extLst>
          </p:cNvPr>
          <p:cNvSpPr txBox="1"/>
          <p:nvPr/>
        </p:nvSpPr>
        <p:spPr>
          <a:xfrm>
            <a:off x="3478459" y="109972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출퇴근 수정</a:t>
            </a:r>
          </a:p>
        </p:txBody>
      </p:sp>
      <p:sp>
        <p:nvSpPr>
          <p:cNvPr id="182" name="Open External">
            <a:extLst>
              <a:ext uri="{FF2B5EF4-FFF2-40B4-BE49-F238E27FC236}">
                <a16:creationId xmlns:a16="http://schemas.microsoft.com/office/drawing/2014/main" id="{44AA3C2C-0C24-CB6F-0867-209978095D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00901" y="6062624"/>
            <a:ext cx="163513" cy="161925"/>
          </a:xfrm>
          <a:custGeom>
            <a:avLst/>
            <a:gdLst>
              <a:gd name="T0" fmla="*/ 669 w 1413"/>
              <a:gd name="T1" fmla="*/ 0 h 1411"/>
              <a:gd name="T2" fmla="*/ 628 w 1413"/>
              <a:gd name="T3" fmla="*/ 81 h 1411"/>
              <a:gd name="T4" fmla="*/ 803 w 1413"/>
              <a:gd name="T5" fmla="*/ 256 h 1411"/>
              <a:gd name="T6" fmla="*/ 502 w 1413"/>
              <a:gd name="T7" fmla="*/ 556 h 1411"/>
              <a:gd name="T8" fmla="*/ 502 w 1413"/>
              <a:gd name="T9" fmla="*/ 780 h 1411"/>
              <a:gd name="T10" fmla="*/ 635 w 1413"/>
              <a:gd name="T11" fmla="*/ 912 h 1411"/>
              <a:gd name="T12" fmla="*/ 858 w 1413"/>
              <a:gd name="T13" fmla="*/ 912 h 1411"/>
              <a:gd name="T14" fmla="*/ 1159 w 1413"/>
              <a:gd name="T15" fmla="*/ 612 h 1411"/>
              <a:gd name="T16" fmla="*/ 1330 w 1413"/>
              <a:gd name="T17" fmla="*/ 783 h 1411"/>
              <a:gd name="T18" fmla="*/ 1411 w 1413"/>
              <a:gd name="T19" fmla="*/ 742 h 1411"/>
              <a:gd name="T20" fmla="*/ 1411 w 1413"/>
              <a:gd name="T21" fmla="*/ 186 h 1411"/>
              <a:gd name="T22" fmla="*/ 1227 w 1413"/>
              <a:gd name="T23" fmla="*/ 0 h 1411"/>
              <a:gd name="T24" fmla="*/ 669 w 1413"/>
              <a:gd name="T25" fmla="*/ 0 h 1411"/>
              <a:gd name="T26" fmla="*/ 265 w 1413"/>
              <a:gd name="T27" fmla="*/ 271 h 1411"/>
              <a:gd name="T28" fmla="*/ 0 w 1413"/>
              <a:gd name="T29" fmla="*/ 536 h 1411"/>
              <a:gd name="T30" fmla="*/ 0 w 1413"/>
              <a:gd name="T31" fmla="*/ 1146 h 1411"/>
              <a:gd name="T32" fmla="*/ 265 w 1413"/>
              <a:gd name="T33" fmla="*/ 1411 h 1411"/>
              <a:gd name="T34" fmla="*/ 875 w 1413"/>
              <a:gd name="T35" fmla="*/ 1411 h 1411"/>
              <a:gd name="T36" fmla="*/ 1140 w 1413"/>
              <a:gd name="T37" fmla="*/ 1146 h 1411"/>
              <a:gd name="T38" fmla="*/ 1140 w 1413"/>
              <a:gd name="T39" fmla="*/ 800 h 1411"/>
              <a:gd name="T40" fmla="*/ 977 w 1413"/>
              <a:gd name="T41" fmla="*/ 963 h 1411"/>
              <a:gd name="T42" fmla="*/ 977 w 1413"/>
              <a:gd name="T43" fmla="*/ 1146 h 1411"/>
              <a:gd name="T44" fmla="*/ 875 w 1413"/>
              <a:gd name="T45" fmla="*/ 1248 h 1411"/>
              <a:gd name="T46" fmla="*/ 265 w 1413"/>
              <a:gd name="T47" fmla="*/ 1248 h 1411"/>
              <a:gd name="T48" fmla="*/ 163 w 1413"/>
              <a:gd name="T49" fmla="*/ 1146 h 1411"/>
              <a:gd name="T50" fmla="*/ 163 w 1413"/>
              <a:gd name="T51" fmla="*/ 536 h 1411"/>
              <a:gd name="T52" fmla="*/ 265 w 1413"/>
              <a:gd name="T53" fmla="*/ 434 h 1411"/>
              <a:gd name="T54" fmla="*/ 451 w 1413"/>
              <a:gd name="T55" fmla="*/ 434 h 1411"/>
              <a:gd name="T56" fmla="*/ 614 w 1413"/>
              <a:gd name="T57" fmla="*/ 271 h 1411"/>
              <a:gd name="T58" fmla="*/ 265 w 1413"/>
              <a:gd name="T59" fmla="*/ 27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13" h="1411">
                <a:moveTo>
                  <a:pt x="669" y="0"/>
                </a:moveTo>
                <a:cubicBezTo>
                  <a:pt x="566" y="0"/>
                  <a:pt x="574" y="27"/>
                  <a:pt x="628" y="81"/>
                </a:cubicBezTo>
                <a:lnTo>
                  <a:pt x="803" y="256"/>
                </a:lnTo>
                <a:lnTo>
                  <a:pt x="502" y="556"/>
                </a:lnTo>
                <a:cubicBezTo>
                  <a:pt x="440" y="618"/>
                  <a:pt x="440" y="718"/>
                  <a:pt x="502" y="780"/>
                </a:cubicBezTo>
                <a:lnTo>
                  <a:pt x="635" y="912"/>
                </a:lnTo>
                <a:cubicBezTo>
                  <a:pt x="697" y="974"/>
                  <a:pt x="796" y="974"/>
                  <a:pt x="858" y="912"/>
                </a:cubicBezTo>
                <a:lnTo>
                  <a:pt x="1159" y="612"/>
                </a:lnTo>
                <a:lnTo>
                  <a:pt x="1330" y="783"/>
                </a:lnTo>
                <a:cubicBezTo>
                  <a:pt x="1390" y="843"/>
                  <a:pt x="1411" y="845"/>
                  <a:pt x="1411" y="742"/>
                </a:cubicBezTo>
                <a:lnTo>
                  <a:pt x="1411" y="186"/>
                </a:lnTo>
                <a:cubicBezTo>
                  <a:pt x="1411" y="0"/>
                  <a:pt x="1413" y="0"/>
                  <a:pt x="1227" y="0"/>
                </a:cubicBezTo>
                <a:lnTo>
                  <a:pt x="669" y="0"/>
                </a:lnTo>
                <a:close/>
                <a:moveTo>
                  <a:pt x="265" y="271"/>
                </a:moveTo>
                <a:cubicBezTo>
                  <a:pt x="119" y="271"/>
                  <a:pt x="0" y="389"/>
                  <a:pt x="0" y="536"/>
                </a:cubicBezTo>
                <a:lnTo>
                  <a:pt x="0" y="1146"/>
                </a:lnTo>
                <a:cubicBezTo>
                  <a:pt x="0" y="1292"/>
                  <a:pt x="119" y="1411"/>
                  <a:pt x="265" y="1411"/>
                </a:cubicBezTo>
                <a:lnTo>
                  <a:pt x="875" y="1411"/>
                </a:lnTo>
                <a:cubicBezTo>
                  <a:pt x="1022" y="1411"/>
                  <a:pt x="1140" y="1292"/>
                  <a:pt x="1140" y="1146"/>
                </a:cubicBezTo>
                <a:lnTo>
                  <a:pt x="1140" y="800"/>
                </a:lnTo>
                <a:lnTo>
                  <a:pt x="977" y="963"/>
                </a:lnTo>
                <a:lnTo>
                  <a:pt x="977" y="1146"/>
                </a:lnTo>
                <a:cubicBezTo>
                  <a:pt x="977" y="1202"/>
                  <a:pt x="932" y="1248"/>
                  <a:pt x="875" y="1248"/>
                </a:cubicBezTo>
                <a:lnTo>
                  <a:pt x="265" y="1248"/>
                </a:lnTo>
                <a:cubicBezTo>
                  <a:pt x="209" y="1248"/>
                  <a:pt x="163" y="1202"/>
                  <a:pt x="163" y="1146"/>
                </a:cubicBezTo>
                <a:lnTo>
                  <a:pt x="163" y="536"/>
                </a:lnTo>
                <a:cubicBezTo>
                  <a:pt x="163" y="479"/>
                  <a:pt x="209" y="434"/>
                  <a:pt x="265" y="434"/>
                </a:cubicBezTo>
                <a:lnTo>
                  <a:pt x="451" y="434"/>
                </a:lnTo>
                <a:lnTo>
                  <a:pt x="614" y="271"/>
                </a:lnTo>
                <a:lnTo>
                  <a:pt x="265" y="27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D999FB0E-44CD-368D-D879-59407D84A2EF}"/>
              </a:ext>
            </a:extLst>
          </p:cNvPr>
          <p:cNvGrpSpPr/>
          <p:nvPr/>
        </p:nvGrpSpPr>
        <p:grpSpPr>
          <a:xfrm>
            <a:off x="11027572" y="2745740"/>
            <a:ext cx="692614" cy="683260"/>
            <a:chOff x="10970763" y="4663275"/>
            <a:chExt cx="692614" cy="68326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6F8A2B4-3C20-A792-A592-48F000A4FBEE}"/>
                </a:ext>
              </a:extLst>
            </p:cNvPr>
            <p:cNvSpPr txBox="1"/>
            <p:nvPr/>
          </p:nvSpPr>
          <p:spPr>
            <a:xfrm>
              <a:off x="10970763" y="4663275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외근여부</a:t>
              </a:r>
              <a:endParaRPr lang="ko-KR" altLang="en-US" sz="800" b="1" dirty="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15FAFCC-494E-F18C-DF84-EFD15A340EBB}"/>
                </a:ext>
              </a:extLst>
            </p:cNvPr>
            <p:cNvSpPr/>
            <p:nvPr/>
          </p:nvSpPr>
          <p:spPr bwMode="auto">
            <a:xfrm>
              <a:off x="10970763" y="5088921"/>
              <a:ext cx="692614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6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9F293373-FDC8-1A93-DDB1-56D3523263AA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0970765" y="4880593"/>
              <a:ext cx="692612" cy="169575"/>
              <a:chOff x="586102" y="1297000"/>
              <a:chExt cx="1377736" cy="169575"/>
            </a:xfrm>
            <a:solidFill>
              <a:srgbClr val="FFFFFF"/>
            </a:solidFill>
            <a:effectLst/>
          </p:grpSpPr>
          <p:sp>
            <p:nvSpPr>
              <p:cNvPr id="188" name="Text Box">
                <a:extLst>
                  <a:ext uri="{FF2B5EF4-FFF2-40B4-BE49-F238E27FC236}">
                    <a16:creationId xmlns:a16="http://schemas.microsoft.com/office/drawing/2014/main" id="{7E35D2B8-F1DF-D2B5-C330-61A1D0B25175}"/>
                  </a:ext>
                </a:extLst>
              </p:cNvPr>
              <p:cNvSpPr/>
              <p:nvPr/>
            </p:nvSpPr>
            <p:spPr>
              <a:xfrm>
                <a:off x="586102" y="1297000"/>
                <a:ext cx="1377736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9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664522B-0939-0B08-9253-C9F6327EAA26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A9EBDD9-8DEB-9EE6-0045-4CCFC2AD9DB8}"/>
                </a:ext>
              </a:extLst>
            </p:cNvPr>
            <p:cNvSpPr/>
            <p:nvPr/>
          </p:nvSpPr>
          <p:spPr bwMode="auto">
            <a:xfrm>
              <a:off x="10970763" y="5052042"/>
              <a:ext cx="692613" cy="29449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62007F7-F89A-51E9-941A-00E0C3A25748}"/>
              </a:ext>
            </a:extLst>
          </p:cNvPr>
          <p:cNvGrpSpPr/>
          <p:nvPr/>
        </p:nvGrpSpPr>
        <p:grpSpPr>
          <a:xfrm>
            <a:off x="11022354" y="3518770"/>
            <a:ext cx="1009698" cy="2375887"/>
            <a:chOff x="5623464" y="2313588"/>
            <a:chExt cx="1009698" cy="237588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5DFE63B-CBBC-D690-4AF2-13DB1A0C2657}"/>
                </a:ext>
              </a:extLst>
            </p:cNvPr>
            <p:cNvSpPr txBox="1"/>
            <p:nvPr/>
          </p:nvSpPr>
          <p:spPr>
            <a:xfrm>
              <a:off x="5628684" y="2313588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근태결과</a:t>
              </a:r>
              <a:endParaRPr lang="ko-KR" altLang="en-US" sz="800" b="1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4E219E3-E0A4-A864-B873-C12546ECF9DB}"/>
                </a:ext>
              </a:extLst>
            </p:cNvPr>
            <p:cNvSpPr/>
            <p:nvPr/>
          </p:nvSpPr>
          <p:spPr bwMode="auto">
            <a:xfrm>
              <a:off x="5628682" y="2739234"/>
              <a:ext cx="999262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94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0A2B5A3D-8A5E-5665-73EA-B18A6ECB70E7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5623464" y="2530906"/>
              <a:ext cx="1004480" cy="169575"/>
              <a:chOff x="-34262" y="1297000"/>
              <a:chExt cx="1998100" cy="169575"/>
            </a:xfrm>
            <a:solidFill>
              <a:srgbClr val="FFFFFF"/>
            </a:solidFill>
            <a:effectLst/>
          </p:grpSpPr>
          <p:sp>
            <p:nvSpPr>
              <p:cNvPr id="196" name="Text Box">
                <a:extLst>
                  <a:ext uri="{FF2B5EF4-FFF2-40B4-BE49-F238E27FC236}">
                    <a16:creationId xmlns:a16="http://schemas.microsoft.com/office/drawing/2014/main" id="{940F18B5-54A6-727F-C3D5-2FB4520041C0}"/>
                  </a:ext>
                </a:extLst>
              </p:cNvPr>
              <p:cNvSpPr/>
              <p:nvPr/>
            </p:nvSpPr>
            <p:spPr>
              <a:xfrm>
                <a:off x="-34262" y="1297000"/>
                <a:ext cx="1998100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7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91FA6A7-2BF8-289A-0D30-93DF60524648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E725682-29FD-C699-1B3A-6106567FD6F9}"/>
                </a:ext>
              </a:extLst>
            </p:cNvPr>
            <p:cNvSpPr/>
            <p:nvPr/>
          </p:nvSpPr>
          <p:spPr bwMode="auto">
            <a:xfrm>
              <a:off x="5628682" y="2702353"/>
              <a:ext cx="1004480" cy="198712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정상출근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생일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연차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경조휴가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공가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대체휴가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출산휴가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일반휴직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육아휴직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결근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EB4892-9F7B-D68D-0A53-4762A8F5A0B1}"/>
              </a:ext>
            </a:extLst>
          </p:cNvPr>
          <p:cNvGrpSpPr/>
          <p:nvPr/>
        </p:nvGrpSpPr>
        <p:grpSpPr>
          <a:xfrm>
            <a:off x="3340435" y="3647385"/>
            <a:ext cx="1669575" cy="241092"/>
            <a:chOff x="3340435" y="3135425"/>
            <a:chExt cx="1669575" cy="24109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05EFAE-B31B-9B92-7846-92D5048C6CA0}"/>
                </a:ext>
              </a:extLst>
            </p:cNvPr>
            <p:cNvSpPr txBox="1"/>
            <p:nvPr/>
          </p:nvSpPr>
          <p:spPr>
            <a:xfrm>
              <a:off x="3340435" y="3140555"/>
              <a:ext cx="637422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외근여부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4B6A1A1-100F-FA79-A5D8-2E1847D844F2}"/>
                </a:ext>
              </a:extLst>
            </p:cNvPr>
            <p:cNvGrpSpPr/>
            <p:nvPr/>
          </p:nvGrpSpPr>
          <p:grpSpPr>
            <a:xfrm>
              <a:off x="4049523" y="3135425"/>
              <a:ext cx="960487" cy="241092"/>
              <a:chOff x="4125723" y="3135425"/>
              <a:chExt cx="960487" cy="241092"/>
            </a:xfrm>
          </p:grpSpPr>
          <p:sp>
            <p:nvSpPr>
              <p:cNvPr id="199" name="Text Box">
                <a:extLst>
                  <a:ext uri="{FF2B5EF4-FFF2-40B4-BE49-F238E27FC236}">
                    <a16:creationId xmlns:a16="http://schemas.microsoft.com/office/drawing/2014/main" id="{EECFD0C3-E218-BDFF-469F-B2313E0EB73F}"/>
                  </a:ext>
                </a:extLst>
              </p:cNvPr>
              <p:cNvSpPr/>
              <p:nvPr/>
            </p:nvSpPr>
            <p:spPr>
              <a:xfrm>
                <a:off x="4125723" y="3135425"/>
                <a:ext cx="96048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71666C6-4399-A87F-7CCA-5906CCB0AA1B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4930418" y="3237883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DFDF36-EE82-3BDE-A2C1-CDF3E733F6C6}"/>
              </a:ext>
            </a:extLst>
          </p:cNvPr>
          <p:cNvGrpSpPr/>
          <p:nvPr/>
        </p:nvGrpSpPr>
        <p:grpSpPr>
          <a:xfrm>
            <a:off x="3340435" y="4119219"/>
            <a:ext cx="2196765" cy="241092"/>
            <a:chOff x="3340435" y="3517597"/>
            <a:chExt cx="2196765" cy="24109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7939561-0D5F-F313-DEA0-0F2513527B75}"/>
                </a:ext>
              </a:extLst>
            </p:cNvPr>
            <p:cNvSpPr txBox="1"/>
            <p:nvPr/>
          </p:nvSpPr>
          <p:spPr>
            <a:xfrm>
              <a:off x="3340435" y="3522727"/>
              <a:ext cx="637422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기타설명</a:t>
              </a:r>
            </a:p>
          </p:txBody>
        </p:sp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C40A36D6-1A50-811D-93E3-8754F4B7DA7D}"/>
                </a:ext>
              </a:extLst>
            </p:cNvPr>
            <p:cNvSpPr/>
            <p:nvPr/>
          </p:nvSpPr>
          <p:spPr>
            <a:xfrm>
              <a:off x="4056797" y="3517597"/>
              <a:ext cx="148040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0D3F4C-4AA4-6307-AA27-9ADF43FB4ADD}"/>
              </a:ext>
            </a:extLst>
          </p:cNvPr>
          <p:cNvGrpSpPr/>
          <p:nvPr/>
        </p:nvGrpSpPr>
        <p:grpSpPr>
          <a:xfrm>
            <a:off x="3340435" y="4591051"/>
            <a:ext cx="1676849" cy="241092"/>
            <a:chOff x="3340435" y="4212930"/>
            <a:chExt cx="1676849" cy="241092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6588E3E-C838-C93E-66B8-077E07324B01}"/>
                </a:ext>
              </a:extLst>
            </p:cNvPr>
            <p:cNvSpPr txBox="1"/>
            <p:nvPr/>
          </p:nvSpPr>
          <p:spPr>
            <a:xfrm>
              <a:off x="3340435" y="4218060"/>
              <a:ext cx="637422" cy="230832"/>
            </a:xfrm>
            <a:prstGeom prst="rect">
              <a:avLst/>
            </a:prstGeom>
            <a:noFill/>
          </p:spPr>
          <p:txBody>
            <a:bodyPr wrap="square" lIns="54000" rIns="54000">
              <a:spAutoFit/>
            </a:bodyPr>
            <a:lstStyle/>
            <a:p>
              <a:pPr marL="0" marR="0" lvl="0" indent="0" algn="l" defTabSz="68574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u="none" kern="1200" spc="0" dirty="0">
                  <a:ln>
                    <a:noFill/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근태결과</a:t>
              </a: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C141D7B7-1BA8-02B5-ACF1-DB54B30AA679}"/>
                </a:ext>
              </a:extLst>
            </p:cNvPr>
            <p:cNvGrpSpPr/>
            <p:nvPr/>
          </p:nvGrpSpPr>
          <p:grpSpPr>
            <a:xfrm>
              <a:off x="4056797" y="4212930"/>
              <a:ext cx="960487" cy="241092"/>
              <a:chOff x="4125723" y="3135425"/>
              <a:chExt cx="960487" cy="241092"/>
            </a:xfrm>
          </p:grpSpPr>
          <p:sp>
            <p:nvSpPr>
              <p:cNvPr id="205" name="Text Box">
                <a:extLst>
                  <a:ext uri="{FF2B5EF4-FFF2-40B4-BE49-F238E27FC236}">
                    <a16:creationId xmlns:a16="http://schemas.microsoft.com/office/drawing/2014/main" id="{BE5D3A45-31BB-2E0A-C171-9AB4F1FFF9AB}"/>
                  </a:ext>
                </a:extLst>
              </p:cNvPr>
              <p:cNvSpPr/>
              <p:nvPr/>
            </p:nvSpPr>
            <p:spPr>
              <a:xfrm>
                <a:off x="4125723" y="3135425"/>
                <a:ext cx="960487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정상출근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480C40F-A3FC-EE6A-B5D0-6029297DA88A}"/>
                  </a:ext>
                </a:extLst>
              </p:cNvPr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4930418" y="3237883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B532A751-A8CC-A294-DFD1-035014249F58}"/>
              </a:ext>
            </a:extLst>
          </p:cNvPr>
          <p:cNvSpPr/>
          <p:nvPr/>
        </p:nvSpPr>
        <p:spPr>
          <a:xfrm>
            <a:off x="6029298" y="642698"/>
            <a:ext cx="2592288" cy="5500889"/>
          </a:xfrm>
          <a:prstGeom prst="roundRect">
            <a:avLst>
              <a:gd name="adj" fmla="val 9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3BDB7CB-69ED-471A-9FCA-4C6D51D35C8C}"/>
              </a:ext>
            </a:extLst>
          </p:cNvPr>
          <p:cNvGrpSpPr/>
          <p:nvPr/>
        </p:nvGrpSpPr>
        <p:grpSpPr>
          <a:xfrm>
            <a:off x="3476684" y="5321578"/>
            <a:ext cx="2009709" cy="280212"/>
            <a:chOff x="1618936" y="5592247"/>
            <a:chExt cx="2009709" cy="280212"/>
          </a:xfrm>
        </p:grpSpPr>
        <p:sp>
          <p:nvSpPr>
            <p:cNvPr id="214" name="순서도: 대체 처리 213">
              <a:extLst>
                <a:ext uri="{FF2B5EF4-FFF2-40B4-BE49-F238E27FC236}">
                  <a16:creationId xmlns:a16="http://schemas.microsoft.com/office/drawing/2014/main" id="{D23E6E69-2A58-F54D-B955-6DF859BD7D91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기록이 수정되었습니다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5" name="Accept">
              <a:extLst>
                <a:ext uri="{FF2B5EF4-FFF2-40B4-BE49-F238E27FC236}">
                  <a16:creationId xmlns:a16="http://schemas.microsoft.com/office/drawing/2014/main" id="{9C168252-E26B-F94B-664B-36E029AE59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0" name="Menu">
            <a:extLst>
              <a:ext uri="{FF2B5EF4-FFF2-40B4-BE49-F238E27FC236}">
                <a16:creationId xmlns:a16="http://schemas.microsoft.com/office/drawing/2014/main" id="{93AE4B0A-2C89-00DE-8577-6D0EA750F8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4752" y="1158903"/>
            <a:ext cx="237075" cy="1510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4B69355-19E3-0214-BA49-1872A5F6F6A7}"/>
              </a:ext>
            </a:extLst>
          </p:cNvPr>
          <p:cNvSpPr txBox="1"/>
          <p:nvPr/>
        </p:nvSpPr>
        <p:spPr>
          <a:xfrm>
            <a:off x="6969682" y="110104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출퇴근 제출</a:t>
            </a: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41669D7-3DCF-BA55-FF09-E72E2A4B6928}"/>
              </a:ext>
            </a:extLst>
          </p:cNvPr>
          <p:cNvGrpSpPr/>
          <p:nvPr/>
        </p:nvGrpSpPr>
        <p:grpSpPr>
          <a:xfrm>
            <a:off x="6546522" y="1414586"/>
            <a:ext cx="1595243" cy="296960"/>
            <a:chOff x="1743689" y="1326187"/>
            <a:chExt cx="1595243" cy="296960"/>
          </a:xfrm>
        </p:grpSpPr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C8185566-79C5-8ABB-399C-5A58C49FB5CB}"/>
                </a:ext>
              </a:extLst>
            </p:cNvPr>
            <p:cNvSpPr/>
            <p:nvPr/>
          </p:nvSpPr>
          <p:spPr bwMode="auto">
            <a:xfrm>
              <a:off x="1743689" y="1326187"/>
              <a:ext cx="1595243" cy="2969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1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  <p:sp>
          <p:nvSpPr>
            <p:cNvPr id="244" name="Calendar">
              <a:extLst>
                <a:ext uri="{FF2B5EF4-FFF2-40B4-BE49-F238E27FC236}">
                  <a16:creationId xmlns:a16="http://schemas.microsoft.com/office/drawing/2014/main" id="{8461FB50-F9F7-F9E2-0B8D-B43647E87F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60046" y="1393705"/>
              <a:ext cx="163513" cy="161925"/>
            </a:xfrm>
            <a:custGeom>
              <a:avLst/>
              <a:gdLst>
                <a:gd name="T0" fmla="*/ 380 w 1411"/>
                <a:gd name="T1" fmla="*/ 0 h 1411"/>
                <a:gd name="T2" fmla="*/ 326 w 1411"/>
                <a:gd name="T3" fmla="*/ 54 h 1411"/>
                <a:gd name="T4" fmla="*/ 326 w 1411"/>
                <a:gd name="T5" fmla="*/ 217 h 1411"/>
                <a:gd name="T6" fmla="*/ 380 w 1411"/>
                <a:gd name="T7" fmla="*/ 271 h 1411"/>
                <a:gd name="T8" fmla="*/ 434 w 1411"/>
                <a:gd name="T9" fmla="*/ 217 h 1411"/>
                <a:gd name="T10" fmla="*/ 434 w 1411"/>
                <a:gd name="T11" fmla="*/ 54 h 1411"/>
                <a:gd name="T12" fmla="*/ 380 w 1411"/>
                <a:gd name="T13" fmla="*/ 0 h 1411"/>
                <a:gd name="T14" fmla="*/ 1031 w 1411"/>
                <a:gd name="T15" fmla="*/ 0 h 1411"/>
                <a:gd name="T16" fmla="*/ 977 w 1411"/>
                <a:gd name="T17" fmla="*/ 54 h 1411"/>
                <a:gd name="T18" fmla="*/ 977 w 1411"/>
                <a:gd name="T19" fmla="*/ 217 h 1411"/>
                <a:gd name="T20" fmla="*/ 1031 w 1411"/>
                <a:gd name="T21" fmla="*/ 271 h 1411"/>
                <a:gd name="T22" fmla="*/ 1085 w 1411"/>
                <a:gd name="T23" fmla="*/ 217 h 1411"/>
                <a:gd name="T24" fmla="*/ 1085 w 1411"/>
                <a:gd name="T25" fmla="*/ 54 h 1411"/>
                <a:gd name="T26" fmla="*/ 1031 w 1411"/>
                <a:gd name="T27" fmla="*/ 0 h 1411"/>
                <a:gd name="T28" fmla="*/ 163 w 1411"/>
                <a:gd name="T29" fmla="*/ 108 h 1411"/>
                <a:gd name="T30" fmla="*/ 0 w 1411"/>
                <a:gd name="T31" fmla="*/ 271 h 1411"/>
                <a:gd name="T32" fmla="*/ 0 w 1411"/>
                <a:gd name="T33" fmla="*/ 1248 h 1411"/>
                <a:gd name="T34" fmla="*/ 163 w 1411"/>
                <a:gd name="T35" fmla="*/ 1411 h 1411"/>
                <a:gd name="T36" fmla="*/ 1248 w 1411"/>
                <a:gd name="T37" fmla="*/ 1411 h 1411"/>
                <a:gd name="T38" fmla="*/ 1411 w 1411"/>
                <a:gd name="T39" fmla="*/ 1248 h 1411"/>
                <a:gd name="T40" fmla="*/ 1411 w 1411"/>
                <a:gd name="T41" fmla="*/ 271 h 1411"/>
                <a:gd name="T42" fmla="*/ 1248 w 1411"/>
                <a:gd name="T43" fmla="*/ 108 h 1411"/>
                <a:gd name="T44" fmla="*/ 1140 w 1411"/>
                <a:gd name="T45" fmla="*/ 108 h 1411"/>
                <a:gd name="T46" fmla="*/ 1140 w 1411"/>
                <a:gd name="T47" fmla="*/ 217 h 1411"/>
                <a:gd name="T48" fmla="*/ 1031 w 1411"/>
                <a:gd name="T49" fmla="*/ 326 h 1411"/>
                <a:gd name="T50" fmla="*/ 923 w 1411"/>
                <a:gd name="T51" fmla="*/ 217 h 1411"/>
                <a:gd name="T52" fmla="*/ 923 w 1411"/>
                <a:gd name="T53" fmla="*/ 108 h 1411"/>
                <a:gd name="T54" fmla="*/ 488 w 1411"/>
                <a:gd name="T55" fmla="*/ 108 h 1411"/>
                <a:gd name="T56" fmla="*/ 488 w 1411"/>
                <a:gd name="T57" fmla="*/ 217 h 1411"/>
                <a:gd name="T58" fmla="*/ 380 w 1411"/>
                <a:gd name="T59" fmla="*/ 326 h 1411"/>
                <a:gd name="T60" fmla="*/ 271 w 1411"/>
                <a:gd name="T61" fmla="*/ 217 h 1411"/>
                <a:gd name="T62" fmla="*/ 271 w 1411"/>
                <a:gd name="T63" fmla="*/ 108 h 1411"/>
                <a:gd name="T64" fmla="*/ 163 w 1411"/>
                <a:gd name="T65" fmla="*/ 108 h 1411"/>
                <a:gd name="T66" fmla="*/ 108 w 1411"/>
                <a:gd name="T67" fmla="*/ 488 h 1411"/>
                <a:gd name="T68" fmla="*/ 1302 w 1411"/>
                <a:gd name="T69" fmla="*/ 488 h 1411"/>
                <a:gd name="T70" fmla="*/ 1302 w 1411"/>
                <a:gd name="T71" fmla="*/ 1248 h 1411"/>
                <a:gd name="T72" fmla="*/ 1248 w 1411"/>
                <a:gd name="T73" fmla="*/ 1302 h 1411"/>
                <a:gd name="T74" fmla="*/ 163 w 1411"/>
                <a:gd name="T75" fmla="*/ 1302 h 1411"/>
                <a:gd name="T76" fmla="*/ 108 w 1411"/>
                <a:gd name="T77" fmla="*/ 1248 h 1411"/>
                <a:gd name="T78" fmla="*/ 108 w 1411"/>
                <a:gd name="T79" fmla="*/ 488 h 1411"/>
                <a:gd name="T80" fmla="*/ 488 w 1411"/>
                <a:gd name="T81" fmla="*/ 651 h 1411"/>
                <a:gd name="T82" fmla="*/ 488 w 1411"/>
                <a:gd name="T83" fmla="*/ 777 h 1411"/>
                <a:gd name="T84" fmla="*/ 750 w 1411"/>
                <a:gd name="T85" fmla="*/ 777 h 1411"/>
                <a:gd name="T86" fmla="*/ 544 w 1411"/>
                <a:gd name="T87" fmla="*/ 1194 h 1411"/>
                <a:gd name="T88" fmla="*/ 733 w 1411"/>
                <a:gd name="T89" fmla="*/ 1194 h 1411"/>
                <a:gd name="T90" fmla="*/ 921 w 1411"/>
                <a:gd name="T91" fmla="*/ 736 h 1411"/>
                <a:gd name="T92" fmla="*/ 921 w 1411"/>
                <a:gd name="T93" fmla="*/ 651 h 1411"/>
                <a:gd name="T94" fmla="*/ 488 w 1411"/>
                <a:gd name="T95" fmla="*/ 65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1" h="1411">
                  <a:moveTo>
                    <a:pt x="380" y="0"/>
                  </a:moveTo>
                  <a:cubicBezTo>
                    <a:pt x="350" y="0"/>
                    <a:pt x="326" y="24"/>
                    <a:pt x="326" y="54"/>
                  </a:cubicBezTo>
                  <a:lnTo>
                    <a:pt x="326" y="217"/>
                  </a:lnTo>
                  <a:cubicBezTo>
                    <a:pt x="326" y="247"/>
                    <a:pt x="350" y="271"/>
                    <a:pt x="380" y="271"/>
                  </a:cubicBezTo>
                  <a:cubicBezTo>
                    <a:pt x="410" y="271"/>
                    <a:pt x="434" y="247"/>
                    <a:pt x="434" y="217"/>
                  </a:cubicBezTo>
                  <a:lnTo>
                    <a:pt x="434" y="54"/>
                  </a:lnTo>
                  <a:cubicBezTo>
                    <a:pt x="434" y="24"/>
                    <a:pt x="410" y="0"/>
                    <a:pt x="380" y="0"/>
                  </a:cubicBezTo>
                  <a:close/>
                  <a:moveTo>
                    <a:pt x="1031" y="0"/>
                  </a:moveTo>
                  <a:cubicBezTo>
                    <a:pt x="1001" y="0"/>
                    <a:pt x="977" y="24"/>
                    <a:pt x="977" y="54"/>
                  </a:cubicBezTo>
                  <a:lnTo>
                    <a:pt x="977" y="217"/>
                  </a:lnTo>
                  <a:cubicBezTo>
                    <a:pt x="977" y="247"/>
                    <a:pt x="1001" y="271"/>
                    <a:pt x="1031" y="271"/>
                  </a:cubicBezTo>
                  <a:cubicBezTo>
                    <a:pt x="1061" y="271"/>
                    <a:pt x="1085" y="247"/>
                    <a:pt x="1085" y="217"/>
                  </a:cubicBezTo>
                  <a:lnTo>
                    <a:pt x="1085" y="54"/>
                  </a:lnTo>
                  <a:cubicBezTo>
                    <a:pt x="1085" y="24"/>
                    <a:pt x="1061" y="0"/>
                    <a:pt x="1031" y="0"/>
                  </a:cubicBezTo>
                  <a:close/>
                  <a:moveTo>
                    <a:pt x="163" y="108"/>
                  </a:moveTo>
                  <a:cubicBezTo>
                    <a:pt x="73" y="108"/>
                    <a:pt x="0" y="181"/>
                    <a:pt x="0" y="271"/>
                  </a:cubicBezTo>
                  <a:lnTo>
                    <a:pt x="0" y="1248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1248" y="1411"/>
                  </a:lnTo>
                  <a:cubicBezTo>
                    <a:pt x="1338" y="1411"/>
                    <a:pt x="1411" y="1338"/>
                    <a:pt x="1411" y="1248"/>
                  </a:cubicBezTo>
                  <a:lnTo>
                    <a:pt x="1411" y="271"/>
                  </a:lnTo>
                  <a:cubicBezTo>
                    <a:pt x="1411" y="181"/>
                    <a:pt x="1338" y="108"/>
                    <a:pt x="1248" y="108"/>
                  </a:cubicBezTo>
                  <a:lnTo>
                    <a:pt x="1140" y="108"/>
                  </a:lnTo>
                  <a:lnTo>
                    <a:pt x="1140" y="217"/>
                  </a:lnTo>
                  <a:cubicBezTo>
                    <a:pt x="1140" y="277"/>
                    <a:pt x="1091" y="326"/>
                    <a:pt x="1031" y="326"/>
                  </a:cubicBezTo>
                  <a:cubicBezTo>
                    <a:pt x="971" y="326"/>
                    <a:pt x="923" y="277"/>
                    <a:pt x="923" y="217"/>
                  </a:cubicBezTo>
                  <a:lnTo>
                    <a:pt x="923" y="108"/>
                  </a:lnTo>
                  <a:lnTo>
                    <a:pt x="488" y="108"/>
                  </a:lnTo>
                  <a:lnTo>
                    <a:pt x="488" y="217"/>
                  </a:lnTo>
                  <a:cubicBezTo>
                    <a:pt x="488" y="277"/>
                    <a:pt x="440" y="326"/>
                    <a:pt x="380" y="326"/>
                  </a:cubicBezTo>
                  <a:cubicBezTo>
                    <a:pt x="320" y="326"/>
                    <a:pt x="271" y="277"/>
                    <a:pt x="271" y="217"/>
                  </a:cubicBezTo>
                  <a:lnTo>
                    <a:pt x="271" y="108"/>
                  </a:lnTo>
                  <a:lnTo>
                    <a:pt x="163" y="108"/>
                  </a:lnTo>
                  <a:close/>
                  <a:moveTo>
                    <a:pt x="108" y="488"/>
                  </a:moveTo>
                  <a:lnTo>
                    <a:pt x="1302" y="488"/>
                  </a:lnTo>
                  <a:lnTo>
                    <a:pt x="1302" y="1248"/>
                  </a:lnTo>
                  <a:cubicBezTo>
                    <a:pt x="1302" y="1278"/>
                    <a:pt x="1278" y="1302"/>
                    <a:pt x="1248" y="1302"/>
                  </a:cubicBezTo>
                  <a:lnTo>
                    <a:pt x="163" y="1302"/>
                  </a:lnTo>
                  <a:cubicBezTo>
                    <a:pt x="133" y="1302"/>
                    <a:pt x="108" y="1278"/>
                    <a:pt x="108" y="1248"/>
                  </a:cubicBezTo>
                  <a:lnTo>
                    <a:pt x="108" y="488"/>
                  </a:lnTo>
                  <a:close/>
                  <a:moveTo>
                    <a:pt x="488" y="651"/>
                  </a:moveTo>
                  <a:lnTo>
                    <a:pt x="488" y="777"/>
                  </a:lnTo>
                  <a:lnTo>
                    <a:pt x="750" y="777"/>
                  </a:lnTo>
                  <a:lnTo>
                    <a:pt x="544" y="1194"/>
                  </a:lnTo>
                  <a:lnTo>
                    <a:pt x="733" y="1194"/>
                  </a:lnTo>
                  <a:lnTo>
                    <a:pt x="921" y="736"/>
                  </a:lnTo>
                  <a:lnTo>
                    <a:pt x="921" y="651"/>
                  </a:lnTo>
                  <a:lnTo>
                    <a:pt x="488" y="6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45" name="표 244">
            <a:extLst>
              <a:ext uri="{FF2B5EF4-FFF2-40B4-BE49-F238E27FC236}">
                <a16:creationId xmlns:a16="http://schemas.microsoft.com/office/drawing/2014/main" id="{33C9CE2A-0BFA-BF06-B1E6-EDB6BCFB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13154"/>
              </p:ext>
            </p:extLst>
          </p:nvPr>
        </p:nvGraphicFramePr>
        <p:xfrm>
          <a:off x="6027691" y="1832275"/>
          <a:ext cx="2592288" cy="2383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216786843"/>
                    </a:ext>
                  </a:extLst>
                </a:gridCol>
              </a:tblGrid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69610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932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617669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74497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77445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16027"/>
                  </a:ext>
                </a:extLst>
              </a:tr>
            </a:tbl>
          </a:graphicData>
        </a:graphic>
      </p:graphicFrame>
      <p:sp>
        <p:nvSpPr>
          <p:cNvPr id="246" name="TextBox 245">
            <a:extLst>
              <a:ext uri="{FF2B5EF4-FFF2-40B4-BE49-F238E27FC236}">
                <a16:creationId xmlns:a16="http://schemas.microsoft.com/office/drawing/2014/main" id="{C7B766FA-2648-2400-23EA-DF3F1400FBEA}"/>
              </a:ext>
            </a:extLst>
          </p:cNvPr>
          <p:cNvSpPr txBox="1"/>
          <p:nvPr/>
        </p:nvSpPr>
        <p:spPr>
          <a:xfrm>
            <a:off x="6031235" y="1969524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김소영 대리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8EE6430-0788-6C69-FDFE-52A883ABB553}"/>
              </a:ext>
            </a:extLst>
          </p:cNvPr>
          <p:cNvSpPr txBox="1"/>
          <p:nvPr/>
        </p:nvSpPr>
        <p:spPr>
          <a:xfrm>
            <a:off x="6734246" y="1862844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08:55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(09:33)</a:t>
            </a: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8E554E5-AF04-EB29-66BF-55B47A5D5478}"/>
              </a:ext>
            </a:extLst>
          </p:cNvPr>
          <p:cNvSpPr txBox="1"/>
          <p:nvPr/>
        </p:nvSpPr>
        <p:spPr>
          <a:xfrm>
            <a:off x="7530156" y="1832275"/>
            <a:ext cx="1063419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*</a:t>
            </a: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380D7B-53AB-5AD5-F60C-ED1CA760F7B7}"/>
              </a:ext>
            </a:extLst>
          </p:cNvPr>
          <p:cNvSpPr txBox="1"/>
          <p:nvPr/>
        </p:nvSpPr>
        <p:spPr>
          <a:xfrm>
            <a:off x="6031235" y="2364852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박정수 대리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4DD7364-5021-77DC-E1BB-30D9A4B443F5}"/>
              </a:ext>
            </a:extLst>
          </p:cNvPr>
          <p:cNvSpPr txBox="1"/>
          <p:nvPr/>
        </p:nvSpPr>
        <p:spPr>
          <a:xfrm>
            <a:off x="6734246" y="2258172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13:57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42C5D1-3166-F5E1-482D-C505E39BCFEF}"/>
              </a:ext>
            </a:extLst>
          </p:cNvPr>
          <p:cNvSpPr txBox="1"/>
          <p:nvPr/>
        </p:nvSpPr>
        <p:spPr>
          <a:xfrm>
            <a:off x="7530156" y="2227603"/>
            <a:ext cx="1063420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오전반차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5A6DB60-B65D-5742-53DD-DDD35E41AD30}"/>
              </a:ext>
            </a:extLst>
          </p:cNvPr>
          <p:cNvSpPr txBox="1"/>
          <p:nvPr/>
        </p:nvSpPr>
        <p:spPr>
          <a:xfrm>
            <a:off x="6031235" y="2760180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백희망</a:t>
            </a: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대리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F11DFF3-2B74-7561-65A1-0C569966CDEA}"/>
              </a:ext>
            </a:extLst>
          </p:cNvPr>
          <p:cNvSpPr txBox="1"/>
          <p:nvPr/>
        </p:nvSpPr>
        <p:spPr>
          <a:xfrm>
            <a:off x="6734246" y="2653500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08:55 | 18:03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0C0122E-0C2E-2680-0FB7-79F4ED72CFC7}"/>
              </a:ext>
            </a:extLst>
          </p:cNvPr>
          <p:cNvSpPr txBox="1"/>
          <p:nvPr/>
        </p:nvSpPr>
        <p:spPr>
          <a:xfrm>
            <a:off x="7526614" y="2622931"/>
            <a:ext cx="1066962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EDC2DF6-84FC-BE7D-6EDA-4C963D07EFAC}"/>
              </a:ext>
            </a:extLst>
          </p:cNvPr>
          <p:cNvSpPr txBox="1"/>
          <p:nvPr/>
        </p:nvSpPr>
        <p:spPr>
          <a:xfrm>
            <a:off x="6031235" y="3155508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신동우 사원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034C992-7211-9BA4-EC82-29B0A5F0D46F}"/>
              </a:ext>
            </a:extLst>
          </p:cNvPr>
          <p:cNvSpPr txBox="1"/>
          <p:nvPr/>
        </p:nvSpPr>
        <p:spPr>
          <a:xfrm>
            <a:off x="6734246" y="3048828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08:55 | 14:07</a:t>
            </a: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CDB4409-BD69-9FCF-4F2E-6DFFB0B2F76E}"/>
              </a:ext>
            </a:extLst>
          </p:cNvPr>
          <p:cNvSpPr txBox="1"/>
          <p:nvPr/>
        </p:nvSpPr>
        <p:spPr>
          <a:xfrm>
            <a:off x="7530156" y="3018259"/>
            <a:ext cx="1063419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오후반차</a:t>
            </a:r>
            <a:r>
              <a:rPr kumimoji="1" lang="en-US" altLang="ko-KR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1D990CC-8D84-4C10-4A52-AF67B1259D2F}"/>
              </a:ext>
            </a:extLst>
          </p:cNvPr>
          <p:cNvSpPr txBox="1"/>
          <p:nvPr/>
        </p:nvSpPr>
        <p:spPr>
          <a:xfrm>
            <a:off x="6031235" y="3550836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u="none" kern="1200" spc="0" dirty="0" err="1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안지수</a:t>
            </a:r>
            <a:r>
              <a:rPr kumimoji="1" lang="ko-KR" altLang="en-US" sz="900" b="1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 대리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0A692C-4094-16B7-4333-0130105F0F36}"/>
              </a:ext>
            </a:extLst>
          </p:cNvPr>
          <p:cNvSpPr txBox="1"/>
          <p:nvPr/>
        </p:nvSpPr>
        <p:spPr>
          <a:xfrm>
            <a:off x="6734246" y="3444156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08:50 | 18:01</a:t>
            </a:r>
          </a:p>
          <a:p>
            <a:pPr defTabSz="685748"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4FBB83-E683-1206-FCDC-967C1BF737B2}"/>
              </a:ext>
            </a:extLst>
          </p:cNvPr>
          <p:cNvSpPr txBox="1"/>
          <p:nvPr/>
        </p:nvSpPr>
        <p:spPr>
          <a:xfrm>
            <a:off x="7526614" y="3413587"/>
            <a:ext cx="1066961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B7EB145-5072-68A6-68FA-C13AF0F2AB73}"/>
              </a:ext>
            </a:extLst>
          </p:cNvPr>
          <p:cNvSpPr txBox="1"/>
          <p:nvPr/>
        </p:nvSpPr>
        <p:spPr>
          <a:xfrm>
            <a:off x="6031235" y="3946164"/>
            <a:ext cx="904001" cy="2308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ko-KR" altLang="en-US" sz="900" b="1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주민호 사원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075768A-3341-FD14-7472-429FE1ADC45D}"/>
              </a:ext>
            </a:extLst>
          </p:cNvPr>
          <p:cNvSpPr txBox="1"/>
          <p:nvPr/>
        </p:nvSpPr>
        <p:spPr>
          <a:xfrm>
            <a:off x="6734246" y="3839484"/>
            <a:ext cx="1124280" cy="369332"/>
          </a:xfrm>
          <a:prstGeom prst="rect">
            <a:avLst/>
          </a:prstGeom>
          <a:noFill/>
        </p:spPr>
        <p:txBody>
          <a:bodyPr wrap="square" lIns="54000" rIns="54000">
            <a:spAutoFit/>
          </a:bodyPr>
          <a:lstStyle/>
          <a:p>
            <a:pPr defTabSz="685748">
              <a:defRPr/>
            </a:pPr>
            <a:r>
              <a:rPr kumimoji="1" lang="en-US" altLang="ko-KR" sz="900" u="none" kern="1200" spc="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+mn-cs"/>
              </a:rPr>
              <a:t>09:01 | 18:05</a:t>
            </a:r>
          </a:p>
          <a:p>
            <a:pPr defTabSz="685748">
              <a:defRPr/>
            </a:pPr>
            <a:endParaRPr kumimoji="1" lang="ko-KR" altLang="en-US" sz="900" u="none" kern="1200" spc="0" dirty="0">
              <a:ln>
                <a:noFill/>
              </a:ln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BE9BD4-B3F9-8842-90DC-27E9DBB93C4C}"/>
              </a:ext>
            </a:extLst>
          </p:cNvPr>
          <p:cNvSpPr txBox="1"/>
          <p:nvPr/>
        </p:nvSpPr>
        <p:spPr>
          <a:xfrm>
            <a:off x="7530156" y="3808915"/>
            <a:ext cx="1063420" cy="398649"/>
          </a:xfrm>
          <a:prstGeom prst="rect">
            <a:avLst/>
          </a:prstGeom>
          <a:noFill/>
        </p:spPr>
        <p:txBody>
          <a:bodyPr wrap="square" lIns="54000" rIns="5400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업무종료</a:t>
            </a:r>
            <a:endParaRPr kumimoji="1" lang="en-US" altLang="ko-KR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55F73E1-3E93-619B-5411-BC41173D3923}"/>
              </a:ext>
            </a:extLst>
          </p:cNvPr>
          <p:cNvSpPr txBox="1"/>
          <p:nvPr/>
        </p:nvSpPr>
        <p:spPr>
          <a:xfrm>
            <a:off x="327925" y="1859258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078B441-5BEC-4FA1-0610-140E39D13596}"/>
              </a:ext>
            </a:extLst>
          </p:cNvPr>
          <p:cNvSpPr txBox="1"/>
          <p:nvPr/>
        </p:nvSpPr>
        <p:spPr>
          <a:xfrm>
            <a:off x="327925" y="3059740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860C547-EA83-AA17-BC40-74F3E730EF35}"/>
              </a:ext>
            </a:extLst>
          </p:cNvPr>
          <p:cNvSpPr txBox="1"/>
          <p:nvPr/>
        </p:nvSpPr>
        <p:spPr>
          <a:xfrm>
            <a:off x="327925" y="3460473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재택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08D805C-96C3-D987-0EDB-CEF3DF59C38C}"/>
              </a:ext>
            </a:extLst>
          </p:cNvPr>
          <p:cNvSpPr txBox="1"/>
          <p:nvPr/>
        </p:nvSpPr>
        <p:spPr>
          <a:xfrm>
            <a:off x="327925" y="3849619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재택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A1BD81A-3DA1-50E3-D45C-7D86E07DA40B}"/>
              </a:ext>
            </a:extLst>
          </p:cNvPr>
          <p:cNvSpPr txBox="1"/>
          <p:nvPr/>
        </p:nvSpPr>
        <p:spPr>
          <a:xfrm>
            <a:off x="327925" y="2251626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12E8FD-72AF-A34B-C995-CF7A5B03EAF6}"/>
              </a:ext>
            </a:extLst>
          </p:cNvPr>
          <p:cNvSpPr txBox="1"/>
          <p:nvPr/>
        </p:nvSpPr>
        <p:spPr>
          <a:xfrm>
            <a:off x="327925" y="2657261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9D4C9D9-A5E2-55FC-EC18-398B8238D426}"/>
              </a:ext>
            </a:extLst>
          </p:cNvPr>
          <p:cNvSpPr txBox="1"/>
          <p:nvPr/>
        </p:nvSpPr>
        <p:spPr>
          <a:xfrm>
            <a:off x="6074675" y="1857668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1BA4B3B-5607-2781-9CB8-580CDC65874A}"/>
              </a:ext>
            </a:extLst>
          </p:cNvPr>
          <p:cNvSpPr txBox="1"/>
          <p:nvPr/>
        </p:nvSpPr>
        <p:spPr>
          <a:xfrm>
            <a:off x="6074675" y="3058150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B2837B1-61C0-4F40-1E7D-3AD93B48D245}"/>
              </a:ext>
            </a:extLst>
          </p:cNvPr>
          <p:cNvSpPr txBox="1"/>
          <p:nvPr/>
        </p:nvSpPr>
        <p:spPr>
          <a:xfrm>
            <a:off x="6074675" y="3458883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재택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9D1BED9-6B7D-C746-ED5F-1C4361F15173}"/>
              </a:ext>
            </a:extLst>
          </p:cNvPr>
          <p:cNvSpPr txBox="1"/>
          <p:nvPr/>
        </p:nvSpPr>
        <p:spPr>
          <a:xfrm>
            <a:off x="6074675" y="3848029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재택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6E49FCD-C718-A6B7-A60A-0EE102CC2F7C}"/>
              </a:ext>
            </a:extLst>
          </p:cNvPr>
          <p:cNvSpPr txBox="1"/>
          <p:nvPr/>
        </p:nvSpPr>
        <p:spPr>
          <a:xfrm>
            <a:off x="6074675" y="2250036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588D86-B292-33AF-EB8F-03CC8E0E47B9}"/>
              </a:ext>
            </a:extLst>
          </p:cNvPr>
          <p:cNvSpPr txBox="1"/>
          <p:nvPr/>
        </p:nvSpPr>
        <p:spPr>
          <a:xfrm>
            <a:off x="6074675" y="2655671"/>
            <a:ext cx="230873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</a:t>
            </a: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7457CFED-2CA2-E2CC-BF81-21851A7DFD63}"/>
              </a:ext>
            </a:extLst>
          </p:cNvPr>
          <p:cNvGrpSpPr/>
          <p:nvPr/>
        </p:nvGrpSpPr>
        <p:grpSpPr>
          <a:xfrm>
            <a:off x="6334112" y="5321578"/>
            <a:ext cx="2009709" cy="280212"/>
            <a:chOff x="1618936" y="5592247"/>
            <a:chExt cx="2009709" cy="280212"/>
          </a:xfrm>
        </p:grpSpPr>
        <p:sp>
          <p:nvSpPr>
            <p:cNvPr id="278" name="순서도: 대체 처리 277">
              <a:extLst>
                <a:ext uri="{FF2B5EF4-FFF2-40B4-BE49-F238E27FC236}">
                  <a16:creationId xmlns:a16="http://schemas.microsoft.com/office/drawing/2014/main" id="{9610A05A-3BC6-EEB0-3C7C-B52B0C05849A}"/>
                </a:ext>
              </a:extLst>
            </p:cNvPr>
            <p:cNvSpPr/>
            <p:nvPr/>
          </p:nvSpPr>
          <p:spPr bwMode="auto">
            <a:xfrm>
              <a:off x="1618936" y="5592247"/>
              <a:ext cx="2009709" cy="280212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기록이 제출되었습니다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9" name="Accept">
              <a:extLst>
                <a:ext uri="{FF2B5EF4-FFF2-40B4-BE49-F238E27FC236}">
                  <a16:creationId xmlns:a16="http://schemas.microsoft.com/office/drawing/2014/main" id="{345CA6EC-70ED-BAC4-0DF2-210095BD0F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2457" y="5671235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B39CB20E-0541-E2BF-07FD-851B718D077F}"/>
              </a:ext>
            </a:extLst>
          </p:cNvPr>
          <p:cNvSpPr txBox="1"/>
          <p:nvPr/>
        </p:nvSpPr>
        <p:spPr>
          <a:xfrm>
            <a:off x="2429290" y="1592656"/>
            <a:ext cx="409005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제출전</a:t>
            </a:r>
            <a:endParaRPr kumimoji="1" lang="ko-KR" altLang="en-US" sz="900" u="none" kern="1200" spc="0" dirty="0">
              <a:ln>
                <a:noFill/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4" name="Open External">
            <a:extLst>
              <a:ext uri="{FF2B5EF4-FFF2-40B4-BE49-F238E27FC236}">
                <a16:creationId xmlns:a16="http://schemas.microsoft.com/office/drawing/2014/main" id="{6786BC2D-184C-81B8-EB2F-C846C3119B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8122" y="1413009"/>
            <a:ext cx="163513" cy="161925"/>
          </a:xfrm>
          <a:custGeom>
            <a:avLst/>
            <a:gdLst>
              <a:gd name="T0" fmla="*/ 669 w 1413"/>
              <a:gd name="T1" fmla="*/ 0 h 1411"/>
              <a:gd name="T2" fmla="*/ 628 w 1413"/>
              <a:gd name="T3" fmla="*/ 81 h 1411"/>
              <a:gd name="T4" fmla="*/ 803 w 1413"/>
              <a:gd name="T5" fmla="*/ 256 h 1411"/>
              <a:gd name="T6" fmla="*/ 502 w 1413"/>
              <a:gd name="T7" fmla="*/ 556 h 1411"/>
              <a:gd name="T8" fmla="*/ 502 w 1413"/>
              <a:gd name="T9" fmla="*/ 780 h 1411"/>
              <a:gd name="T10" fmla="*/ 635 w 1413"/>
              <a:gd name="T11" fmla="*/ 912 h 1411"/>
              <a:gd name="T12" fmla="*/ 858 w 1413"/>
              <a:gd name="T13" fmla="*/ 912 h 1411"/>
              <a:gd name="T14" fmla="*/ 1159 w 1413"/>
              <a:gd name="T15" fmla="*/ 612 h 1411"/>
              <a:gd name="T16" fmla="*/ 1330 w 1413"/>
              <a:gd name="T17" fmla="*/ 783 h 1411"/>
              <a:gd name="T18" fmla="*/ 1411 w 1413"/>
              <a:gd name="T19" fmla="*/ 742 h 1411"/>
              <a:gd name="T20" fmla="*/ 1411 w 1413"/>
              <a:gd name="T21" fmla="*/ 186 h 1411"/>
              <a:gd name="T22" fmla="*/ 1227 w 1413"/>
              <a:gd name="T23" fmla="*/ 0 h 1411"/>
              <a:gd name="T24" fmla="*/ 669 w 1413"/>
              <a:gd name="T25" fmla="*/ 0 h 1411"/>
              <a:gd name="T26" fmla="*/ 265 w 1413"/>
              <a:gd name="T27" fmla="*/ 271 h 1411"/>
              <a:gd name="T28" fmla="*/ 0 w 1413"/>
              <a:gd name="T29" fmla="*/ 536 h 1411"/>
              <a:gd name="T30" fmla="*/ 0 w 1413"/>
              <a:gd name="T31" fmla="*/ 1146 h 1411"/>
              <a:gd name="T32" fmla="*/ 265 w 1413"/>
              <a:gd name="T33" fmla="*/ 1411 h 1411"/>
              <a:gd name="T34" fmla="*/ 875 w 1413"/>
              <a:gd name="T35" fmla="*/ 1411 h 1411"/>
              <a:gd name="T36" fmla="*/ 1140 w 1413"/>
              <a:gd name="T37" fmla="*/ 1146 h 1411"/>
              <a:gd name="T38" fmla="*/ 1140 w 1413"/>
              <a:gd name="T39" fmla="*/ 800 h 1411"/>
              <a:gd name="T40" fmla="*/ 977 w 1413"/>
              <a:gd name="T41" fmla="*/ 963 h 1411"/>
              <a:gd name="T42" fmla="*/ 977 w 1413"/>
              <a:gd name="T43" fmla="*/ 1146 h 1411"/>
              <a:gd name="T44" fmla="*/ 875 w 1413"/>
              <a:gd name="T45" fmla="*/ 1248 h 1411"/>
              <a:gd name="T46" fmla="*/ 265 w 1413"/>
              <a:gd name="T47" fmla="*/ 1248 h 1411"/>
              <a:gd name="T48" fmla="*/ 163 w 1413"/>
              <a:gd name="T49" fmla="*/ 1146 h 1411"/>
              <a:gd name="T50" fmla="*/ 163 w 1413"/>
              <a:gd name="T51" fmla="*/ 536 h 1411"/>
              <a:gd name="T52" fmla="*/ 265 w 1413"/>
              <a:gd name="T53" fmla="*/ 434 h 1411"/>
              <a:gd name="T54" fmla="*/ 451 w 1413"/>
              <a:gd name="T55" fmla="*/ 434 h 1411"/>
              <a:gd name="T56" fmla="*/ 614 w 1413"/>
              <a:gd name="T57" fmla="*/ 271 h 1411"/>
              <a:gd name="T58" fmla="*/ 265 w 1413"/>
              <a:gd name="T59" fmla="*/ 27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13" h="1411">
                <a:moveTo>
                  <a:pt x="669" y="0"/>
                </a:moveTo>
                <a:cubicBezTo>
                  <a:pt x="566" y="0"/>
                  <a:pt x="574" y="27"/>
                  <a:pt x="628" y="81"/>
                </a:cubicBezTo>
                <a:lnTo>
                  <a:pt x="803" y="256"/>
                </a:lnTo>
                <a:lnTo>
                  <a:pt x="502" y="556"/>
                </a:lnTo>
                <a:cubicBezTo>
                  <a:pt x="440" y="618"/>
                  <a:pt x="440" y="718"/>
                  <a:pt x="502" y="780"/>
                </a:cubicBezTo>
                <a:lnTo>
                  <a:pt x="635" y="912"/>
                </a:lnTo>
                <a:cubicBezTo>
                  <a:pt x="697" y="974"/>
                  <a:pt x="796" y="974"/>
                  <a:pt x="858" y="912"/>
                </a:cubicBezTo>
                <a:lnTo>
                  <a:pt x="1159" y="612"/>
                </a:lnTo>
                <a:lnTo>
                  <a:pt x="1330" y="783"/>
                </a:lnTo>
                <a:cubicBezTo>
                  <a:pt x="1390" y="843"/>
                  <a:pt x="1411" y="845"/>
                  <a:pt x="1411" y="742"/>
                </a:cubicBezTo>
                <a:lnTo>
                  <a:pt x="1411" y="186"/>
                </a:lnTo>
                <a:cubicBezTo>
                  <a:pt x="1411" y="0"/>
                  <a:pt x="1413" y="0"/>
                  <a:pt x="1227" y="0"/>
                </a:cubicBezTo>
                <a:lnTo>
                  <a:pt x="669" y="0"/>
                </a:lnTo>
                <a:close/>
                <a:moveTo>
                  <a:pt x="265" y="271"/>
                </a:moveTo>
                <a:cubicBezTo>
                  <a:pt x="119" y="271"/>
                  <a:pt x="0" y="389"/>
                  <a:pt x="0" y="536"/>
                </a:cubicBezTo>
                <a:lnTo>
                  <a:pt x="0" y="1146"/>
                </a:lnTo>
                <a:cubicBezTo>
                  <a:pt x="0" y="1292"/>
                  <a:pt x="119" y="1411"/>
                  <a:pt x="265" y="1411"/>
                </a:cubicBezTo>
                <a:lnTo>
                  <a:pt x="875" y="1411"/>
                </a:lnTo>
                <a:cubicBezTo>
                  <a:pt x="1022" y="1411"/>
                  <a:pt x="1140" y="1292"/>
                  <a:pt x="1140" y="1146"/>
                </a:cubicBezTo>
                <a:lnTo>
                  <a:pt x="1140" y="800"/>
                </a:lnTo>
                <a:lnTo>
                  <a:pt x="977" y="963"/>
                </a:lnTo>
                <a:lnTo>
                  <a:pt x="977" y="1146"/>
                </a:lnTo>
                <a:cubicBezTo>
                  <a:pt x="977" y="1202"/>
                  <a:pt x="932" y="1248"/>
                  <a:pt x="875" y="1248"/>
                </a:cubicBezTo>
                <a:lnTo>
                  <a:pt x="265" y="1248"/>
                </a:lnTo>
                <a:cubicBezTo>
                  <a:pt x="209" y="1248"/>
                  <a:pt x="163" y="1202"/>
                  <a:pt x="163" y="1146"/>
                </a:cubicBezTo>
                <a:lnTo>
                  <a:pt x="163" y="536"/>
                </a:lnTo>
                <a:cubicBezTo>
                  <a:pt x="163" y="479"/>
                  <a:pt x="209" y="434"/>
                  <a:pt x="265" y="434"/>
                </a:cubicBezTo>
                <a:lnTo>
                  <a:pt x="451" y="434"/>
                </a:lnTo>
                <a:lnTo>
                  <a:pt x="614" y="271"/>
                </a:lnTo>
                <a:lnTo>
                  <a:pt x="265" y="27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D8169F8-FCAA-AF23-9BE6-4045D46A5B04}"/>
              </a:ext>
            </a:extLst>
          </p:cNvPr>
          <p:cNvSpPr txBox="1"/>
          <p:nvPr/>
        </p:nvSpPr>
        <p:spPr>
          <a:xfrm>
            <a:off x="8185376" y="1590182"/>
            <a:ext cx="409005" cy="1319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68574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제출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966E165-96E3-E718-6ABA-6FD56A143A21}"/>
              </a:ext>
            </a:extLst>
          </p:cNvPr>
          <p:cNvSpPr txBox="1"/>
          <p:nvPr/>
        </p:nvSpPr>
        <p:spPr>
          <a:xfrm>
            <a:off x="289270" y="1486804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AC0B07-9F25-333B-3E1E-058464F712DA}"/>
              </a:ext>
            </a:extLst>
          </p:cNvPr>
          <p:cNvSpPr txBox="1"/>
          <p:nvPr/>
        </p:nvSpPr>
        <p:spPr>
          <a:xfrm>
            <a:off x="6049907" y="149350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Save">
            <a:extLst>
              <a:ext uri="{FF2B5EF4-FFF2-40B4-BE49-F238E27FC236}">
                <a16:creationId xmlns:a16="http://schemas.microsoft.com/office/drawing/2014/main" id="{E15AFCEC-D2F6-DC82-22A1-DA0B3F7E32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5177" y="1148188"/>
            <a:ext cx="161925" cy="161925"/>
          </a:xfrm>
          <a:custGeom>
            <a:avLst/>
            <a:gdLst>
              <a:gd name="T0" fmla="*/ 0 w 1411"/>
              <a:gd name="T1" fmla="*/ 163 h 1411"/>
              <a:gd name="T2" fmla="*/ 163 w 1411"/>
              <a:gd name="T3" fmla="*/ 1411 h 1411"/>
              <a:gd name="T4" fmla="*/ 907 w 1411"/>
              <a:gd name="T5" fmla="*/ 1357 h 1411"/>
              <a:gd name="T6" fmla="*/ 163 w 1411"/>
              <a:gd name="T7" fmla="*/ 1302 h 1411"/>
              <a:gd name="T8" fmla="*/ 217 w 1411"/>
              <a:gd name="T9" fmla="*/ 705 h 1411"/>
              <a:gd name="T10" fmla="*/ 1248 w 1411"/>
              <a:gd name="T11" fmla="*/ 760 h 1411"/>
              <a:gd name="T12" fmla="*/ 1355 w 1411"/>
              <a:gd name="T13" fmla="*/ 1129 h 1411"/>
              <a:gd name="T14" fmla="*/ 1411 w 1411"/>
              <a:gd name="T15" fmla="*/ 1085 h 1411"/>
              <a:gd name="T16" fmla="*/ 1282 w 1411"/>
              <a:gd name="T17" fmla="*/ 129 h 1411"/>
              <a:gd name="T18" fmla="*/ 163 w 1411"/>
              <a:gd name="T19" fmla="*/ 0 h 1411"/>
              <a:gd name="T20" fmla="*/ 1031 w 1411"/>
              <a:gd name="T21" fmla="*/ 54 h 1411"/>
              <a:gd name="T22" fmla="*/ 1085 w 1411"/>
              <a:gd name="T23" fmla="*/ 488 h 1411"/>
              <a:gd name="T24" fmla="*/ 326 w 1411"/>
              <a:gd name="T25" fmla="*/ 543 h 1411"/>
              <a:gd name="T26" fmla="*/ 271 w 1411"/>
              <a:gd name="T27" fmla="*/ 108 h 1411"/>
              <a:gd name="T28" fmla="*/ 814 w 1411"/>
              <a:gd name="T29" fmla="*/ 108 h 1411"/>
              <a:gd name="T30" fmla="*/ 977 w 1411"/>
              <a:gd name="T31" fmla="*/ 488 h 1411"/>
              <a:gd name="T32" fmla="*/ 814 w 1411"/>
              <a:gd name="T33" fmla="*/ 108 h 1411"/>
              <a:gd name="T34" fmla="*/ 675 w 1411"/>
              <a:gd name="T35" fmla="*/ 763 h 1411"/>
              <a:gd name="T36" fmla="*/ 717 w 1411"/>
              <a:gd name="T37" fmla="*/ 1009 h 1411"/>
              <a:gd name="T38" fmla="*/ 738 w 1411"/>
              <a:gd name="T39" fmla="*/ 1031 h 1411"/>
              <a:gd name="T40" fmla="*/ 1004 w 1411"/>
              <a:gd name="T41" fmla="*/ 1230 h 1411"/>
              <a:gd name="T42" fmla="*/ 1009 w 1411"/>
              <a:gd name="T43" fmla="*/ 1226 h 1411"/>
              <a:gd name="T44" fmla="*/ 1123 w 1411"/>
              <a:gd name="T45" fmla="*/ 1111 h 1411"/>
              <a:gd name="T46" fmla="*/ 923 w 1411"/>
              <a:gd name="T47" fmla="*/ 845 h 1411"/>
              <a:gd name="T48" fmla="*/ 911 w 1411"/>
              <a:gd name="T49" fmla="*/ 831 h 1411"/>
              <a:gd name="T50" fmla="*/ 689 w 1411"/>
              <a:gd name="T51" fmla="*/ 763 h 1411"/>
              <a:gd name="T52" fmla="*/ 755 w 1411"/>
              <a:gd name="T53" fmla="*/ 838 h 1411"/>
              <a:gd name="T54" fmla="*/ 836 w 1411"/>
              <a:gd name="T55" fmla="*/ 943 h 1411"/>
              <a:gd name="T56" fmla="*/ 729 w 1411"/>
              <a:gd name="T57" fmla="*/ 863 h 1411"/>
              <a:gd name="T58" fmla="*/ 1186 w 1411"/>
              <a:gd name="T59" fmla="*/ 1106 h 1411"/>
              <a:gd name="T60" fmla="*/ 1038 w 1411"/>
              <a:gd name="T61" fmla="*/ 1336 h 1411"/>
              <a:gd name="T62" fmla="*/ 1186 w 1411"/>
              <a:gd name="T63" fmla="*/ 1106 h 1411"/>
              <a:gd name="T64" fmla="*/ 1072 w 1411"/>
              <a:gd name="T65" fmla="*/ 1358 h 1411"/>
              <a:gd name="T66" fmla="*/ 1189 w 1411"/>
              <a:gd name="T67" fmla="*/ 1384 h 1411"/>
              <a:gd name="T68" fmla="*/ 1279 w 1411"/>
              <a:gd name="T69" fmla="*/ 120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960" y="1411"/>
                </a:lnTo>
                <a:lnTo>
                  <a:pt x="907" y="1357"/>
                </a:lnTo>
                <a:lnTo>
                  <a:pt x="217" y="1357"/>
                </a:lnTo>
                <a:cubicBezTo>
                  <a:pt x="187" y="1357"/>
                  <a:pt x="163" y="1332"/>
                  <a:pt x="163" y="1302"/>
                </a:cubicBezTo>
                <a:lnTo>
                  <a:pt x="163" y="760"/>
                </a:lnTo>
                <a:cubicBezTo>
                  <a:pt x="163" y="730"/>
                  <a:pt x="187" y="705"/>
                  <a:pt x="217" y="705"/>
                </a:cubicBezTo>
                <a:lnTo>
                  <a:pt x="1194" y="705"/>
                </a:lnTo>
                <a:cubicBezTo>
                  <a:pt x="1224" y="705"/>
                  <a:pt x="1248" y="730"/>
                  <a:pt x="1248" y="760"/>
                </a:cubicBezTo>
                <a:lnTo>
                  <a:pt x="1248" y="1019"/>
                </a:lnTo>
                <a:cubicBezTo>
                  <a:pt x="1254" y="1023"/>
                  <a:pt x="1355" y="1129"/>
                  <a:pt x="1355" y="1129"/>
                </a:cubicBezTo>
                <a:cubicBezTo>
                  <a:pt x="1368" y="1142"/>
                  <a:pt x="1378" y="1156"/>
                  <a:pt x="1386" y="1172"/>
                </a:cubicBezTo>
                <a:cubicBezTo>
                  <a:pt x="1402" y="1147"/>
                  <a:pt x="1411" y="1118"/>
                  <a:pt x="1411" y="1085"/>
                </a:cubicBezTo>
                <a:lnTo>
                  <a:pt x="1411" y="326"/>
                </a:lnTo>
                <a:cubicBezTo>
                  <a:pt x="1411" y="281"/>
                  <a:pt x="1409" y="256"/>
                  <a:pt x="1282" y="129"/>
                </a:cubicBezTo>
                <a:cubicBezTo>
                  <a:pt x="1155" y="2"/>
                  <a:pt x="1130" y="0"/>
                  <a:pt x="1085" y="0"/>
                </a:cubicBezTo>
                <a:lnTo>
                  <a:pt x="163" y="0"/>
                </a:lnTo>
                <a:close/>
                <a:moveTo>
                  <a:pt x="326" y="54"/>
                </a:moveTo>
                <a:lnTo>
                  <a:pt x="1031" y="54"/>
                </a:lnTo>
                <a:cubicBezTo>
                  <a:pt x="1061" y="54"/>
                  <a:pt x="1085" y="79"/>
                  <a:pt x="1085" y="108"/>
                </a:cubicBezTo>
                <a:lnTo>
                  <a:pt x="1085" y="488"/>
                </a:lnTo>
                <a:cubicBezTo>
                  <a:pt x="1085" y="518"/>
                  <a:pt x="1061" y="543"/>
                  <a:pt x="1031" y="543"/>
                </a:cubicBezTo>
                <a:lnTo>
                  <a:pt x="326" y="543"/>
                </a:lnTo>
                <a:cubicBezTo>
                  <a:pt x="296" y="543"/>
                  <a:pt x="271" y="518"/>
                  <a:pt x="271" y="488"/>
                </a:cubicBezTo>
                <a:lnTo>
                  <a:pt x="271" y="108"/>
                </a:lnTo>
                <a:cubicBezTo>
                  <a:pt x="271" y="79"/>
                  <a:pt x="296" y="54"/>
                  <a:pt x="326" y="54"/>
                </a:cubicBezTo>
                <a:close/>
                <a:moveTo>
                  <a:pt x="814" y="108"/>
                </a:moveTo>
                <a:lnTo>
                  <a:pt x="814" y="488"/>
                </a:lnTo>
                <a:lnTo>
                  <a:pt x="977" y="488"/>
                </a:lnTo>
                <a:lnTo>
                  <a:pt x="977" y="108"/>
                </a:lnTo>
                <a:lnTo>
                  <a:pt x="814" y="108"/>
                </a:lnTo>
                <a:close/>
                <a:moveTo>
                  <a:pt x="678" y="761"/>
                </a:moveTo>
                <a:cubicBezTo>
                  <a:pt x="677" y="762"/>
                  <a:pt x="676" y="762"/>
                  <a:pt x="675" y="763"/>
                </a:cubicBezTo>
                <a:cubicBezTo>
                  <a:pt x="660" y="766"/>
                  <a:pt x="650" y="783"/>
                  <a:pt x="655" y="797"/>
                </a:cubicBezTo>
                <a:lnTo>
                  <a:pt x="717" y="1009"/>
                </a:lnTo>
                <a:cubicBezTo>
                  <a:pt x="719" y="1019"/>
                  <a:pt x="727" y="1027"/>
                  <a:pt x="736" y="1029"/>
                </a:cubicBezTo>
                <a:cubicBezTo>
                  <a:pt x="737" y="1030"/>
                  <a:pt x="737" y="1031"/>
                  <a:pt x="738" y="1031"/>
                </a:cubicBezTo>
                <a:lnTo>
                  <a:pt x="968" y="1265"/>
                </a:lnTo>
                <a:lnTo>
                  <a:pt x="1004" y="1230"/>
                </a:lnTo>
                <a:lnTo>
                  <a:pt x="1007" y="1226"/>
                </a:lnTo>
                <a:lnTo>
                  <a:pt x="1009" y="1226"/>
                </a:lnTo>
                <a:lnTo>
                  <a:pt x="1119" y="1114"/>
                </a:lnTo>
                <a:lnTo>
                  <a:pt x="1123" y="1111"/>
                </a:lnTo>
                <a:lnTo>
                  <a:pt x="1155" y="1079"/>
                </a:lnTo>
                <a:lnTo>
                  <a:pt x="923" y="845"/>
                </a:lnTo>
                <a:cubicBezTo>
                  <a:pt x="922" y="843"/>
                  <a:pt x="922" y="842"/>
                  <a:pt x="921" y="841"/>
                </a:cubicBezTo>
                <a:cubicBezTo>
                  <a:pt x="919" y="837"/>
                  <a:pt x="915" y="833"/>
                  <a:pt x="911" y="831"/>
                </a:cubicBezTo>
                <a:cubicBezTo>
                  <a:pt x="908" y="829"/>
                  <a:pt x="904" y="827"/>
                  <a:pt x="901" y="826"/>
                </a:cubicBezTo>
                <a:lnTo>
                  <a:pt x="689" y="763"/>
                </a:lnTo>
                <a:cubicBezTo>
                  <a:pt x="685" y="762"/>
                  <a:pt x="682" y="761"/>
                  <a:pt x="678" y="761"/>
                </a:cubicBezTo>
                <a:close/>
                <a:moveTo>
                  <a:pt x="755" y="838"/>
                </a:moveTo>
                <a:lnTo>
                  <a:pt x="875" y="873"/>
                </a:lnTo>
                <a:lnTo>
                  <a:pt x="836" y="943"/>
                </a:lnTo>
                <a:lnTo>
                  <a:pt x="765" y="984"/>
                </a:lnTo>
                <a:lnTo>
                  <a:pt x="729" y="863"/>
                </a:lnTo>
                <a:lnTo>
                  <a:pt x="755" y="838"/>
                </a:lnTo>
                <a:close/>
                <a:moveTo>
                  <a:pt x="1186" y="1106"/>
                </a:moveTo>
                <a:lnTo>
                  <a:pt x="999" y="1292"/>
                </a:lnTo>
                <a:lnTo>
                  <a:pt x="1038" y="1336"/>
                </a:lnTo>
                <a:lnTo>
                  <a:pt x="1226" y="1148"/>
                </a:lnTo>
                <a:lnTo>
                  <a:pt x="1186" y="1106"/>
                </a:lnTo>
                <a:close/>
                <a:moveTo>
                  <a:pt x="1250" y="1179"/>
                </a:moveTo>
                <a:lnTo>
                  <a:pt x="1072" y="1358"/>
                </a:lnTo>
                <a:lnTo>
                  <a:pt x="1099" y="1386"/>
                </a:lnTo>
                <a:cubicBezTo>
                  <a:pt x="1124" y="1410"/>
                  <a:pt x="1164" y="1409"/>
                  <a:pt x="1189" y="1384"/>
                </a:cubicBezTo>
                <a:lnTo>
                  <a:pt x="1277" y="1296"/>
                </a:lnTo>
                <a:cubicBezTo>
                  <a:pt x="1302" y="1271"/>
                  <a:pt x="1303" y="1230"/>
                  <a:pt x="1279" y="1206"/>
                </a:cubicBezTo>
                <a:lnTo>
                  <a:pt x="1250" y="117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2AA50A3F-0E01-BD6A-3575-284BB1D91771}"/>
              </a:ext>
            </a:extLst>
          </p:cNvPr>
          <p:cNvGrpSpPr/>
          <p:nvPr/>
        </p:nvGrpSpPr>
        <p:grpSpPr>
          <a:xfrm>
            <a:off x="263405" y="633294"/>
            <a:ext cx="2612597" cy="5504553"/>
            <a:chOff x="1504830" y="633294"/>
            <a:chExt cx="2612597" cy="5504553"/>
          </a:xfrm>
        </p:grpSpPr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51197325-1512-B55C-7795-B035E3567510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318" name="사각형: 둥근 위쪽 모서리 317">
                <a:extLst>
                  <a:ext uri="{FF2B5EF4-FFF2-40B4-BE49-F238E27FC236}">
                    <a16:creationId xmlns:a16="http://schemas.microsoft.com/office/drawing/2014/main" id="{CFD444A7-0D5D-4972-7281-3D1AF59227B0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319" name="그림 31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34CEC97-27E8-2E16-73DD-60AB566BB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74E5A41E-E66E-4670-846C-FCF7CE3AF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Star">
                <a:extLst>
                  <a:ext uri="{FF2B5EF4-FFF2-40B4-BE49-F238E27FC236}">
                    <a16:creationId xmlns:a16="http://schemas.microsoft.com/office/drawing/2014/main" id="{6C27FEC8-0189-C0CB-6866-0EA788BA21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Lock">
                <a:extLst>
                  <a:ext uri="{FF2B5EF4-FFF2-40B4-BE49-F238E27FC236}">
                    <a16:creationId xmlns:a16="http://schemas.microsoft.com/office/drawing/2014/main" id="{E3FF7C5A-994D-7507-CF1C-322D0097214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60885B3-1A0E-AC6A-57A5-5D7669CCC4D4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" name="Reload">
                <a:extLst>
                  <a:ext uri="{FF2B5EF4-FFF2-40B4-BE49-F238E27FC236}">
                    <a16:creationId xmlns:a16="http://schemas.microsoft.com/office/drawing/2014/main" id="{DA92673D-0BB8-8953-DE7E-1CEEE3774F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317" name="그림 316">
              <a:extLst>
                <a:ext uri="{FF2B5EF4-FFF2-40B4-BE49-F238E27FC236}">
                  <a16:creationId xmlns:a16="http://schemas.microsoft.com/office/drawing/2014/main" id="{2757BDFE-7FC1-A03C-EB37-3879A1800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913D3CEF-D527-7913-E43F-3235A6355C2C}"/>
              </a:ext>
            </a:extLst>
          </p:cNvPr>
          <p:cNvGrpSpPr/>
          <p:nvPr/>
        </p:nvGrpSpPr>
        <p:grpSpPr>
          <a:xfrm>
            <a:off x="3149480" y="633294"/>
            <a:ext cx="2612597" cy="5504553"/>
            <a:chOff x="1504830" y="633294"/>
            <a:chExt cx="2612597" cy="5504553"/>
          </a:xfrm>
        </p:grpSpPr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405D4B7B-E888-54F6-4EB8-E5AD5BEADCEB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328" name="사각형: 둥근 위쪽 모서리 327">
                <a:extLst>
                  <a:ext uri="{FF2B5EF4-FFF2-40B4-BE49-F238E27FC236}">
                    <a16:creationId xmlns:a16="http://schemas.microsoft.com/office/drawing/2014/main" id="{B4F49A18-56C5-AA85-932A-91BA5435128C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329" name="그림 32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37E526B-2EDB-5625-21A8-01C7A7690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4C25E00-CC85-F38C-C13C-0F8536654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Star">
                <a:extLst>
                  <a:ext uri="{FF2B5EF4-FFF2-40B4-BE49-F238E27FC236}">
                    <a16:creationId xmlns:a16="http://schemas.microsoft.com/office/drawing/2014/main" id="{7E42BEED-8C9C-CF2C-5EBB-CAB38A8019F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2" name="Lock">
                <a:extLst>
                  <a:ext uri="{FF2B5EF4-FFF2-40B4-BE49-F238E27FC236}">
                    <a16:creationId xmlns:a16="http://schemas.microsoft.com/office/drawing/2014/main" id="{FDF41441-6D72-C7DB-F188-0B4AE803294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C8D1DCE-D129-9B8D-7773-8D326B450DAC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" name="Reload">
                <a:extLst>
                  <a:ext uri="{FF2B5EF4-FFF2-40B4-BE49-F238E27FC236}">
                    <a16:creationId xmlns:a16="http://schemas.microsoft.com/office/drawing/2014/main" id="{91B4ECA2-D603-5726-772A-FD78D0182A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085E104E-45AB-DB6D-9637-04BE67B5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7E8B5EA0-267B-7D6B-CFD0-372B604C0764}"/>
              </a:ext>
            </a:extLst>
          </p:cNvPr>
          <p:cNvGrpSpPr/>
          <p:nvPr/>
        </p:nvGrpSpPr>
        <p:grpSpPr>
          <a:xfrm>
            <a:off x="6022855" y="633294"/>
            <a:ext cx="2612597" cy="5504553"/>
            <a:chOff x="1504830" y="633294"/>
            <a:chExt cx="2612597" cy="5504553"/>
          </a:xfrm>
        </p:grpSpPr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0CD2B7EA-F7E4-7CB7-0E0A-9AFE1114B169}"/>
                </a:ext>
              </a:extLst>
            </p:cNvPr>
            <p:cNvGrpSpPr/>
            <p:nvPr/>
          </p:nvGrpSpPr>
          <p:grpSpPr>
            <a:xfrm>
              <a:off x="1504830" y="633294"/>
              <a:ext cx="2612596" cy="420806"/>
              <a:chOff x="1504830" y="633294"/>
              <a:chExt cx="2612596" cy="420806"/>
            </a:xfrm>
          </p:grpSpPr>
          <p:sp>
            <p:nvSpPr>
              <p:cNvPr id="338" name="사각형: 둥근 위쪽 모서리 337">
                <a:extLst>
                  <a:ext uri="{FF2B5EF4-FFF2-40B4-BE49-F238E27FC236}">
                    <a16:creationId xmlns:a16="http://schemas.microsoft.com/office/drawing/2014/main" id="{37DAE1B7-F019-9535-D397-15E8A5F56EFC}"/>
                  </a:ext>
                </a:extLst>
              </p:cNvPr>
              <p:cNvSpPr/>
              <p:nvPr/>
            </p:nvSpPr>
            <p:spPr>
              <a:xfrm>
                <a:off x="1525138" y="633294"/>
                <a:ext cx="2592288" cy="1756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           </a:t>
                </a:r>
                <a:endParaRPr lang="ko-KR" altLang="en-US" dirty="0"/>
              </a:p>
            </p:txBody>
          </p:sp>
          <p:pic>
            <p:nvPicPr>
              <p:cNvPr id="339" name="그림 33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5430822-BC1D-186C-C216-4A727430A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839" y="644184"/>
                <a:ext cx="748155" cy="150652"/>
              </a:xfrm>
              <a:prstGeom prst="rect">
                <a:avLst/>
              </a:prstGeom>
            </p:spPr>
          </p:pic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831F900A-F1B8-07F2-3D06-AA50EA165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830" y="1054100"/>
                <a:ext cx="2612596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Star">
                <a:extLst>
                  <a:ext uri="{FF2B5EF4-FFF2-40B4-BE49-F238E27FC236}">
                    <a16:creationId xmlns:a16="http://schemas.microsoft.com/office/drawing/2014/main" id="{7ECE699B-3187-1298-0E0A-840CED4B80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537782" y="860661"/>
                <a:ext cx="157163" cy="149225"/>
              </a:xfrm>
              <a:custGeom>
                <a:avLst/>
                <a:gdLst>
                  <a:gd name="T0" fmla="*/ 322 w 644"/>
                  <a:gd name="T1" fmla="*/ 0 h 612"/>
                  <a:gd name="T2" fmla="*/ 237 w 644"/>
                  <a:gd name="T3" fmla="*/ 221 h 612"/>
                  <a:gd name="T4" fmla="*/ 0 w 644"/>
                  <a:gd name="T5" fmla="*/ 233 h 612"/>
                  <a:gd name="T6" fmla="*/ 184 w 644"/>
                  <a:gd name="T7" fmla="*/ 383 h 612"/>
                  <a:gd name="T8" fmla="*/ 123 w 644"/>
                  <a:gd name="T9" fmla="*/ 612 h 612"/>
                  <a:gd name="T10" fmla="*/ 322 w 644"/>
                  <a:gd name="T11" fmla="*/ 483 h 612"/>
                  <a:gd name="T12" fmla="*/ 521 w 644"/>
                  <a:gd name="T13" fmla="*/ 612 h 612"/>
                  <a:gd name="T14" fmla="*/ 460 w 644"/>
                  <a:gd name="T15" fmla="*/ 383 h 612"/>
                  <a:gd name="T16" fmla="*/ 644 w 644"/>
                  <a:gd name="T17" fmla="*/ 233 h 612"/>
                  <a:gd name="T18" fmla="*/ 407 w 644"/>
                  <a:gd name="T19" fmla="*/ 221 h 612"/>
                  <a:gd name="T20" fmla="*/ 322 w 644"/>
                  <a:gd name="T21" fmla="*/ 0 h 612"/>
                  <a:gd name="T22" fmla="*/ 322 w 644"/>
                  <a:gd name="T23" fmla="*/ 74 h 612"/>
                  <a:gd name="T24" fmla="*/ 389 w 644"/>
                  <a:gd name="T25" fmla="*/ 246 h 612"/>
                  <a:gd name="T26" fmla="*/ 573 w 644"/>
                  <a:gd name="T27" fmla="*/ 256 h 612"/>
                  <a:gd name="T28" fmla="*/ 430 w 644"/>
                  <a:gd name="T29" fmla="*/ 373 h 612"/>
                  <a:gd name="T30" fmla="*/ 477 w 644"/>
                  <a:gd name="T31" fmla="*/ 552 h 612"/>
                  <a:gd name="T32" fmla="*/ 322 w 644"/>
                  <a:gd name="T33" fmla="*/ 451 h 612"/>
                  <a:gd name="T34" fmla="*/ 167 w 644"/>
                  <a:gd name="T35" fmla="*/ 552 h 612"/>
                  <a:gd name="T36" fmla="*/ 214 w 644"/>
                  <a:gd name="T37" fmla="*/ 373 h 612"/>
                  <a:gd name="T38" fmla="*/ 71 w 644"/>
                  <a:gd name="T39" fmla="*/ 256 h 612"/>
                  <a:gd name="T40" fmla="*/ 255 w 644"/>
                  <a:gd name="T41" fmla="*/ 246 h 612"/>
                  <a:gd name="T42" fmla="*/ 322 w 644"/>
                  <a:gd name="T43" fmla="*/ 7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4" h="612">
                    <a:moveTo>
                      <a:pt x="322" y="0"/>
                    </a:moveTo>
                    <a:cubicBezTo>
                      <a:pt x="294" y="73"/>
                      <a:pt x="265" y="147"/>
                      <a:pt x="237" y="221"/>
                    </a:cubicBezTo>
                    <a:lnTo>
                      <a:pt x="0" y="233"/>
                    </a:lnTo>
                    <a:lnTo>
                      <a:pt x="184" y="383"/>
                    </a:lnTo>
                    <a:lnTo>
                      <a:pt x="123" y="612"/>
                    </a:lnTo>
                    <a:lnTo>
                      <a:pt x="322" y="483"/>
                    </a:lnTo>
                    <a:lnTo>
                      <a:pt x="521" y="612"/>
                    </a:lnTo>
                    <a:lnTo>
                      <a:pt x="460" y="383"/>
                    </a:lnTo>
                    <a:lnTo>
                      <a:pt x="644" y="233"/>
                    </a:lnTo>
                    <a:lnTo>
                      <a:pt x="407" y="221"/>
                    </a:lnTo>
                    <a:lnTo>
                      <a:pt x="322" y="0"/>
                    </a:lnTo>
                    <a:close/>
                    <a:moveTo>
                      <a:pt x="322" y="74"/>
                    </a:moveTo>
                    <a:lnTo>
                      <a:pt x="389" y="246"/>
                    </a:lnTo>
                    <a:lnTo>
                      <a:pt x="573" y="256"/>
                    </a:lnTo>
                    <a:lnTo>
                      <a:pt x="430" y="373"/>
                    </a:lnTo>
                    <a:lnTo>
                      <a:pt x="477" y="552"/>
                    </a:lnTo>
                    <a:lnTo>
                      <a:pt x="322" y="451"/>
                    </a:lnTo>
                    <a:lnTo>
                      <a:pt x="167" y="552"/>
                    </a:lnTo>
                    <a:lnTo>
                      <a:pt x="214" y="373"/>
                    </a:lnTo>
                    <a:lnTo>
                      <a:pt x="71" y="256"/>
                    </a:lnTo>
                    <a:lnTo>
                      <a:pt x="255" y="246"/>
                    </a:lnTo>
                    <a:lnTo>
                      <a:pt x="322" y="7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2" name="Lock">
                <a:extLst>
                  <a:ext uri="{FF2B5EF4-FFF2-40B4-BE49-F238E27FC236}">
                    <a16:creationId xmlns:a16="http://schemas.microsoft.com/office/drawing/2014/main" id="{C7C3434A-1369-FB2B-5119-870D52208B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45529" y="887866"/>
                <a:ext cx="71366" cy="94814"/>
              </a:xfrm>
              <a:custGeom>
                <a:avLst/>
                <a:gdLst>
                  <a:gd name="T0" fmla="*/ 226 w 453"/>
                  <a:gd name="T1" fmla="*/ 0 h 600"/>
                  <a:gd name="T2" fmla="*/ 80 w 453"/>
                  <a:gd name="T3" fmla="*/ 146 h 600"/>
                  <a:gd name="T4" fmla="*/ 80 w 453"/>
                  <a:gd name="T5" fmla="*/ 226 h 600"/>
                  <a:gd name="T6" fmla="*/ 40 w 453"/>
                  <a:gd name="T7" fmla="*/ 226 h 600"/>
                  <a:gd name="T8" fmla="*/ 0 w 453"/>
                  <a:gd name="T9" fmla="*/ 266 h 600"/>
                  <a:gd name="T10" fmla="*/ 0 w 453"/>
                  <a:gd name="T11" fmla="*/ 560 h 600"/>
                  <a:gd name="T12" fmla="*/ 40 w 453"/>
                  <a:gd name="T13" fmla="*/ 600 h 600"/>
                  <a:gd name="T14" fmla="*/ 413 w 453"/>
                  <a:gd name="T15" fmla="*/ 600 h 600"/>
                  <a:gd name="T16" fmla="*/ 453 w 453"/>
                  <a:gd name="T17" fmla="*/ 560 h 600"/>
                  <a:gd name="T18" fmla="*/ 453 w 453"/>
                  <a:gd name="T19" fmla="*/ 266 h 600"/>
                  <a:gd name="T20" fmla="*/ 413 w 453"/>
                  <a:gd name="T21" fmla="*/ 226 h 600"/>
                  <a:gd name="T22" fmla="*/ 373 w 453"/>
                  <a:gd name="T23" fmla="*/ 226 h 600"/>
                  <a:gd name="T24" fmla="*/ 373 w 453"/>
                  <a:gd name="T25" fmla="*/ 146 h 600"/>
                  <a:gd name="T26" fmla="*/ 226 w 453"/>
                  <a:gd name="T27" fmla="*/ 0 h 600"/>
                  <a:gd name="T28" fmla="*/ 226 w 453"/>
                  <a:gd name="T29" fmla="*/ 26 h 600"/>
                  <a:gd name="T30" fmla="*/ 346 w 453"/>
                  <a:gd name="T31" fmla="*/ 146 h 600"/>
                  <a:gd name="T32" fmla="*/ 346 w 453"/>
                  <a:gd name="T33" fmla="*/ 226 h 600"/>
                  <a:gd name="T34" fmla="*/ 106 w 453"/>
                  <a:gd name="T35" fmla="*/ 226 h 600"/>
                  <a:gd name="T36" fmla="*/ 106 w 453"/>
                  <a:gd name="T37" fmla="*/ 146 h 600"/>
                  <a:gd name="T38" fmla="*/ 226 w 453"/>
                  <a:gd name="T39" fmla="*/ 26 h 600"/>
                  <a:gd name="T40" fmla="*/ 40 w 453"/>
                  <a:gd name="T41" fmla="*/ 253 h 600"/>
                  <a:gd name="T42" fmla="*/ 413 w 453"/>
                  <a:gd name="T43" fmla="*/ 253 h 600"/>
                  <a:gd name="T44" fmla="*/ 426 w 453"/>
                  <a:gd name="T45" fmla="*/ 266 h 600"/>
                  <a:gd name="T46" fmla="*/ 426 w 453"/>
                  <a:gd name="T47" fmla="*/ 560 h 600"/>
                  <a:gd name="T48" fmla="*/ 413 w 453"/>
                  <a:gd name="T49" fmla="*/ 573 h 600"/>
                  <a:gd name="T50" fmla="*/ 40 w 453"/>
                  <a:gd name="T51" fmla="*/ 573 h 600"/>
                  <a:gd name="T52" fmla="*/ 26 w 453"/>
                  <a:gd name="T53" fmla="*/ 560 h 600"/>
                  <a:gd name="T54" fmla="*/ 26 w 453"/>
                  <a:gd name="T55" fmla="*/ 266 h 600"/>
                  <a:gd name="T56" fmla="*/ 40 w 453"/>
                  <a:gd name="T57" fmla="*/ 253 h 600"/>
                  <a:gd name="T58" fmla="*/ 226 w 453"/>
                  <a:gd name="T59" fmla="*/ 346 h 600"/>
                  <a:gd name="T60" fmla="*/ 186 w 453"/>
                  <a:gd name="T61" fmla="*/ 386 h 600"/>
                  <a:gd name="T62" fmla="*/ 200 w 453"/>
                  <a:gd name="T63" fmla="*/ 416 h 600"/>
                  <a:gd name="T64" fmla="*/ 200 w 453"/>
                  <a:gd name="T65" fmla="*/ 453 h 600"/>
                  <a:gd name="T66" fmla="*/ 226 w 453"/>
                  <a:gd name="T67" fmla="*/ 480 h 600"/>
                  <a:gd name="T68" fmla="*/ 253 w 453"/>
                  <a:gd name="T69" fmla="*/ 453 h 600"/>
                  <a:gd name="T70" fmla="*/ 253 w 453"/>
                  <a:gd name="T71" fmla="*/ 416 h 600"/>
                  <a:gd name="T72" fmla="*/ 266 w 453"/>
                  <a:gd name="T73" fmla="*/ 386 h 600"/>
                  <a:gd name="T74" fmla="*/ 226 w 453"/>
                  <a:gd name="T75" fmla="*/ 34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3" h="600">
                    <a:moveTo>
                      <a:pt x="226" y="0"/>
                    </a:moveTo>
                    <a:cubicBezTo>
                      <a:pt x="146" y="0"/>
                      <a:pt x="80" y="65"/>
                      <a:pt x="80" y="146"/>
                    </a:cubicBezTo>
                    <a:lnTo>
                      <a:pt x="80" y="226"/>
                    </a:lnTo>
                    <a:lnTo>
                      <a:pt x="40" y="226"/>
                    </a:lnTo>
                    <a:cubicBezTo>
                      <a:pt x="18" y="226"/>
                      <a:pt x="0" y="244"/>
                      <a:pt x="0" y="266"/>
                    </a:cubicBezTo>
                    <a:lnTo>
                      <a:pt x="0" y="560"/>
                    </a:lnTo>
                    <a:cubicBezTo>
                      <a:pt x="0" y="582"/>
                      <a:pt x="18" y="600"/>
                      <a:pt x="40" y="600"/>
                    </a:cubicBezTo>
                    <a:lnTo>
                      <a:pt x="413" y="600"/>
                    </a:lnTo>
                    <a:cubicBezTo>
                      <a:pt x="435" y="600"/>
                      <a:pt x="453" y="582"/>
                      <a:pt x="453" y="560"/>
                    </a:cubicBezTo>
                    <a:lnTo>
                      <a:pt x="453" y="266"/>
                    </a:lnTo>
                    <a:cubicBezTo>
                      <a:pt x="453" y="244"/>
                      <a:pt x="435" y="226"/>
                      <a:pt x="413" y="226"/>
                    </a:cubicBezTo>
                    <a:lnTo>
                      <a:pt x="373" y="226"/>
                    </a:lnTo>
                    <a:lnTo>
                      <a:pt x="373" y="146"/>
                    </a:lnTo>
                    <a:cubicBezTo>
                      <a:pt x="373" y="65"/>
                      <a:pt x="307" y="0"/>
                      <a:pt x="226" y="0"/>
                    </a:cubicBezTo>
                    <a:close/>
                    <a:moveTo>
                      <a:pt x="226" y="26"/>
                    </a:moveTo>
                    <a:cubicBezTo>
                      <a:pt x="293" y="26"/>
                      <a:pt x="346" y="80"/>
                      <a:pt x="346" y="146"/>
                    </a:cubicBezTo>
                    <a:lnTo>
                      <a:pt x="346" y="226"/>
                    </a:lnTo>
                    <a:lnTo>
                      <a:pt x="106" y="226"/>
                    </a:lnTo>
                    <a:lnTo>
                      <a:pt x="106" y="146"/>
                    </a:lnTo>
                    <a:cubicBezTo>
                      <a:pt x="106" y="80"/>
                      <a:pt x="160" y="26"/>
                      <a:pt x="226" y="26"/>
                    </a:cubicBezTo>
                    <a:close/>
                    <a:moveTo>
                      <a:pt x="40" y="253"/>
                    </a:moveTo>
                    <a:lnTo>
                      <a:pt x="413" y="253"/>
                    </a:lnTo>
                    <a:cubicBezTo>
                      <a:pt x="421" y="253"/>
                      <a:pt x="426" y="259"/>
                      <a:pt x="426" y="266"/>
                    </a:cubicBezTo>
                    <a:lnTo>
                      <a:pt x="426" y="560"/>
                    </a:lnTo>
                    <a:cubicBezTo>
                      <a:pt x="426" y="567"/>
                      <a:pt x="421" y="573"/>
                      <a:pt x="413" y="573"/>
                    </a:cubicBezTo>
                    <a:lnTo>
                      <a:pt x="40" y="573"/>
                    </a:lnTo>
                    <a:cubicBezTo>
                      <a:pt x="32" y="573"/>
                      <a:pt x="26" y="567"/>
                      <a:pt x="26" y="560"/>
                    </a:cubicBezTo>
                    <a:lnTo>
                      <a:pt x="26" y="266"/>
                    </a:lnTo>
                    <a:cubicBezTo>
                      <a:pt x="26" y="259"/>
                      <a:pt x="32" y="253"/>
                      <a:pt x="40" y="253"/>
                    </a:cubicBezTo>
                    <a:close/>
                    <a:moveTo>
                      <a:pt x="226" y="346"/>
                    </a:moveTo>
                    <a:cubicBezTo>
                      <a:pt x="204" y="346"/>
                      <a:pt x="186" y="364"/>
                      <a:pt x="186" y="386"/>
                    </a:cubicBezTo>
                    <a:cubicBezTo>
                      <a:pt x="186" y="398"/>
                      <a:pt x="192" y="409"/>
                      <a:pt x="200" y="416"/>
                    </a:cubicBezTo>
                    <a:lnTo>
                      <a:pt x="200" y="453"/>
                    </a:lnTo>
                    <a:cubicBezTo>
                      <a:pt x="200" y="468"/>
                      <a:pt x="212" y="480"/>
                      <a:pt x="226" y="480"/>
                    </a:cubicBezTo>
                    <a:cubicBezTo>
                      <a:pt x="241" y="480"/>
                      <a:pt x="253" y="468"/>
                      <a:pt x="253" y="453"/>
                    </a:cubicBezTo>
                    <a:lnTo>
                      <a:pt x="253" y="416"/>
                    </a:lnTo>
                    <a:cubicBezTo>
                      <a:pt x="261" y="409"/>
                      <a:pt x="266" y="398"/>
                      <a:pt x="266" y="386"/>
                    </a:cubicBezTo>
                    <a:cubicBezTo>
                      <a:pt x="266" y="364"/>
                      <a:pt x="249" y="346"/>
                      <a:pt x="226" y="34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16EA4351-AAC3-950A-6EA5-EA2BCA5B7177}"/>
                  </a:ext>
                </a:extLst>
              </p:cNvPr>
              <p:cNvSpPr txBox="1"/>
              <p:nvPr/>
            </p:nvSpPr>
            <p:spPr>
              <a:xfrm>
                <a:off x="2191672" y="827551"/>
                <a:ext cx="12186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m.intranet.comes.co.kr</a:t>
                </a:r>
                <a:endParaRPr lang="ko-KR" altLang="en-US" sz="8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" name="Reload">
                <a:extLst>
                  <a:ext uri="{FF2B5EF4-FFF2-40B4-BE49-F238E27FC236}">
                    <a16:creationId xmlns:a16="http://schemas.microsoft.com/office/drawing/2014/main" id="{49CB9DEE-0971-426C-777F-6B4EC7599F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27475" y="875742"/>
                <a:ext cx="117475" cy="119062"/>
              </a:xfrm>
              <a:custGeom>
                <a:avLst/>
                <a:gdLst>
                  <a:gd name="T0" fmla="*/ 440 w 480"/>
                  <a:gd name="T1" fmla="*/ 0 h 494"/>
                  <a:gd name="T2" fmla="*/ 427 w 480"/>
                  <a:gd name="T3" fmla="*/ 14 h 494"/>
                  <a:gd name="T4" fmla="*/ 427 w 480"/>
                  <a:gd name="T5" fmla="*/ 103 h 494"/>
                  <a:gd name="T6" fmla="*/ 418 w 480"/>
                  <a:gd name="T7" fmla="*/ 93 h 494"/>
                  <a:gd name="T8" fmla="*/ 418 w 480"/>
                  <a:gd name="T9" fmla="*/ 93 h 494"/>
                  <a:gd name="T10" fmla="*/ 240 w 480"/>
                  <a:gd name="T11" fmla="*/ 14 h 494"/>
                  <a:gd name="T12" fmla="*/ 0 w 480"/>
                  <a:gd name="T13" fmla="*/ 254 h 494"/>
                  <a:gd name="T14" fmla="*/ 240 w 480"/>
                  <a:gd name="T15" fmla="*/ 494 h 494"/>
                  <a:gd name="T16" fmla="*/ 480 w 480"/>
                  <a:gd name="T17" fmla="*/ 254 h 494"/>
                  <a:gd name="T18" fmla="*/ 453 w 480"/>
                  <a:gd name="T19" fmla="*/ 254 h 494"/>
                  <a:gd name="T20" fmla="*/ 240 w 480"/>
                  <a:gd name="T21" fmla="*/ 467 h 494"/>
                  <a:gd name="T22" fmla="*/ 27 w 480"/>
                  <a:gd name="T23" fmla="*/ 254 h 494"/>
                  <a:gd name="T24" fmla="*/ 240 w 480"/>
                  <a:gd name="T25" fmla="*/ 41 h 494"/>
                  <a:gd name="T26" fmla="*/ 398 w 480"/>
                  <a:gd name="T27" fmla="*/ 111 h 494"/>
                  <a:gd name="T28" fmla="*/ 406 w 480"/>
                  <a:gd name="T29" fmla="*/ 121 h 494"/>
                  <a:gd name="T30" fmla="*/ 320 w 480"/>
                  <a:gd name="T31" fmla="*/ 121 h 494"/>
                  <a:gd name="T32" fmla="*/ 320 w 480"/>
                  <a:gd name="T33" fmla="*/ 147 h 494"/>
                  <a:gd name="T34" fmla="*/ 453 w 480"/>
                  <a:gd name="T35" fmla="*/ 147 h 494"/>
                  <a:gd name="T36" fmla="*/ 453 w 480"/>
                  <a:gd name="T37" fmla="*/ 14 h 494"/>
                  <a:gd name="T38" fmla="*/ 440 w 480"/>
                  <a:gd name="T3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0" h="494">
                    <a:moveTo>
                      <a:pt x="440" y="0"/>
                    </a:moveTo>
                    <a:cubicBezTo>
                      <a:pt x="432" y="0"/>
                      <a:pt x="427" y="7"/>
                      <a:pt x="427" y="14"/>
                    </a:cubicBezTo>
                    <a:lnTo>
                      <a:pt x="427" y="103"/>
                    </a:lnTo>
                    <a:cubicBezTo>
                      <a:pt x="424" y="100"/>
                      <a:pt x="421" y="96"/>
                      <a:pt x="418" y="93"/>
                    </a:cubicBezTo>
                    <a:lnTo>
                      <a:pt x="418" y="93"/>
                    </a:lnTo>
                    <a:cubicBezTo>
                      <a:pt x="374" y="45"/>
                      <a:pt x="311" y="14"/>
                      <a:pt x="240" y="14"/>
                    </a:cubicBezTo>
                    <a:cubicBezTo>
                      <a:pt x="108" y="14"/>
                      <a:pt x="0" y="122"/>
                      <a:pt x="0" y="254"/>
                    </a:cubicBezTo>
                    <a:cubicBezTo>
                      <a:pt x="0" y="386"/>
                      <a:pt x="108" y="494"/>
                      <a:pt x="240" y="494"/>
                    </a:cubicBezTo>
                    <a:cubicBezTo>
                      <a:pt x="372" y="494"/>
                      <a:pt x="480" y="386"/>
                      <a:pt x="480" y="254"/>
                    </a:cubicBezTo>
                    <a:cubicBezTo>
                      <a:pt x="480" y="236"/>
                      <a:pt x="453" y="236"/>
                      <a:pt x="453" y="254"/>
                    </a:cubicBezTo>
                    <a:cubicBezTo>
                      <a:pt x="453" y="372"/>
                      <a:pt x="358" y="467"/>
                      <a:pt x="240" y="467"/>
                    </a:cubicBezTo>
                    <a:cubicBezTo>
                      <a:pt x="122" y="467"/>
                      <a:pt x="27" y="372"/>
                      <a:pt x="27" y="254"/>
                    </a:cubicBezTo>
                    <a:cubicBezTo>
                      <a:pt x="27" y="136"/>
                      <a:pt x="122" y="41"/>
                      <a:pt x="240" y="41"/>
                    </a:cubicBezTo>
                    <a:cubicBezTo>
                      <a:pt x="303" y="41"/>
                      <a:pt x="359" y="68"/>
                      <a:pt x="398" y="111"/>
                    </a:cubicBezTo>
                    <a:cubicBezTo>
                      <a:pt x="401" y="114"/>
                      <a:pt x="404" y="117"/>
                      <a:pt x="406" y="121"/>
                    </a:cubicBezTo>
                    <a:lnTo>
                      <a:pt x="320" y="121"/>
                    </a:lnTo>
                    <a:cubicBezTo>
                      <a:pt x="302" y="120"/>
                      <a:pt x="302" y="148"/>
                      <a:pt x="320" y="147"/>
                    </a:cubicBezTo>
                    <a:lnTo>
                      <a:pt x="453" y="147"/>
                    </a:lnTo>
                    <a:lnTo>
                      <a:pt x="453" y="14"/>
                    </a:lnTo>
                    <a:cubicBezTo>
                      <a:pt x="453" y="6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337" name="그림 336">
              <a:extLst>
                <a:ext uri="{FF2B5EF4-FFF2-40B4-BE49-F238E27FC236}">
                  <a16:creationId xmlns:a16="http://schemas.microsoft.com/office/drawing/2014/main" id="{FDAA84A2-E005-3490-9D9B-30E8AE406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04831" y="5811272"/>
              <a:ext cx="2612596" cy="326575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8A83D2ED-8A4E-757E-64EF-D2CC084E0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6" y="423276"/>
            <a:ext cx="2814631" cy="594051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35FB31F-12F2-1953-FEEE-2E13692BF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1" y="423276"/>
            <a:ext cx="2814631" cy="59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32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67542</TotalTime>
  <Words>596</Words>
  <Application>Microsoft Macintosh PowerPoint</Application>
  <PresentationFormat>와이드스크린</PresentationFormat>
  <Paragraphs>248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나눔바른고딕</vt:lpstr>
      <vt:lpstr>굴림</vt:lpstr>
      <vt:lpstr>맑은 고딕</vt:lpstr>
      <vt:lpstr>Arial</vt:lpstr>
      <vt:lpstr>Segoe UI</vt:lpstr>
      <vt:lpstr>디자인</vt:lpstr>
      <vt:lpstr>내용양식</vt:lpstr>
      <vt:lpstr>MobileLogin01</vt:lpstr>
      <vt:lpstr>MobileAttendance01</vt:lpstr>
      <vt:lpstr>MobileSidemenu01</vt:lpstr>
      <vt:lpstr>MobileWorkReport01</vt:lpstr>
      <vt:lpstr>MobileAttendanceReport01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5750</cp:revision>
  <dcterms:created xsi:type="dcterms:W3CDTF">2020-04-27T04:37:00Z</dcterms:created>
  <dcterms:modified xsi:type="dcterms:W3CDTF">2022-11-29T04:58:55Z</dcterms:modified>
</cp:coreProperties>
</file>