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781" r:id="rId3"/>
    <p:sldId id="863" r:id="rId4"/>
    <p:sldId id="866" r:id="rId5"/>
    <p:sldId id="869" r:id="rId6"/>
    <p:sldId id="872" r:id="rId7"/>
    <p:sldId id="902" r:id="rId8"/>
    <p:sldId id="809" r:id="rId9"/>
    <p:sldId id="898" r:id="rId10"/>
    <p:sldId id="7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홈" id="{5A983C6A-716E-47B9-91EE-E45E27C7827F}">
          <p14:sldIdLst>
            <p14:sldId id="781"/>
          </p14:sldIdLst>
        </p14:section>
        <p14:section name="출퇴근" id="{85258E85-7B55-4B0D-A533-B4BD45C25E5C}">
          <p14:sldIdLst>
            <p14:sldId id="863"/>
            <p14:sldId id="866"/>
          </p14:sldIdLst>
        </p14:section>
        <p14:section name="보고" id="{06510775-6591-4A24-93F2-0A31C674D5BF}">
          <p14:sldIdLst>
            <p14:sldId id="869"/>
            <p14:sldId id="872"/>
          </p14:sldIdLst>
        </p14:section>
        <p14:section name="설정" id="{A4D6422D-9D7E-4509-BEBD-7DEE4F117A37}">
          <p14:sldIdLst>
            <p14:sldId id="902"/>
          </p14:sldIdLst>
        </p14:section>
        <p14:section name="차후에 고려" id="{DC25CFBB-C263-AA44-947A-9AF05461E15E}">
          <p14:sldIdLst>
            <p14:sldId id="809"/>
            <p14:sldId id="898"/>
            <p14:sldId id="7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4" autoAdjust="0"/>
    <p:restoredTop sz="96353" autoAdjust="0"/>
  </p:normalViewPr>
  <p:slideViewPr>
    <p:cSldViewPr snapToGrid="0">
      <p:cViewPr varScale="1">
        <p:scale>
          <a:sx n="128" d="100"/>
          <a:sy n="128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hyperlink" Target="https://js.devexpress.com/Demos/WidgetsGallery/Demo/DataGrid/BatchEditing/jQuery/Ligh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37327" cy="215444"/>
          </a:xfrm>
        </p:spPr>
        <p:txBody>
          <a:bodyPr/>
          <a:lstStyle/>
          <a:p>
            <a:r>
              <a:rPr lang="en-US" altLang="ko-KR" dirty="0"/>
              <a:t>opnn01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9834"/>
              </p:ext>
            </p:extLst>
          </p:nvPr>
        </p:nvGraphicFramePr>
        <p:xfrm>
          <a:off x="108586" y="973224"/>
          <a:ext cx="1404722" cy="23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3152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80566"/>
              </p:ext>
            </p:extLst>
          </p:nvPr>
        </p:nvGraphicFramePr>
        <p:xfrm>
          <a:off x="8938323" y="1328195"/>
          <a:ext cx="3147286" cy="3643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 팝업 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 팝업 닫힘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또는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변경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의견 작성을 취소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b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레이어 팝업 닫힘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레이어 팝업 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글자수 최대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100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글자수 최대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1,000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과 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보내기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의견 보내기가 완료되었습니다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 및 직원의견 게시판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0611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 err="1"/>
              <a:t>컴즈</a:t>
            </a:r>
            <a:r>
              <a:rPr lang="ko-KR" altLang="en-US" dirty="0"/>
              <a:t> 의견수렴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4910384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BB941-8811-CE5B-3AAB-1C53F5877C16}"/>
              </a:ext>
            </a:extLst>
          </p:cNvPr>
          <p:cNvSpPr/>
          <p:nvPr/>
        </p:nvSpPr>
        <p:spPr bwMode="auto">
          <a:xfrm>
            <a:off x="4008182" y="3521024"/>
            <a:ext cx="4761466" cy="2503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2AA01-8A4C-8331-E251-B25DF943EC5F}"/>
              </a:ext>
            </a:extLst>
          </p:cNvPr>
          <p:cNvSpPr/>
          <p:nvPr/>
        </p:nvSpPr>
        <p:spPr bwMode="auto">
          <a:xfrm>
            <a:off x="6430442" y="909905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3794B7-DFB8-5733-A96A-852C7B1F2E3D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4EC2-B58A-3797-B659-E650443EA3B8}"/>
              </a:ext>
            </a:extLst>
          </p:cNvPr>
          <p:cNvSpPr txBox="1"/>
          <p:nvPr/>
        </p:nvSpPr>
        <p:spPr>
          <a:xfrm>
            <a:off x="6430442" y="91297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휴가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현황</a:t>
            </a:r>
          </a:p>
        </p:txBody>
      </p:sp>
      <p:graphicFrame>
        <p:nvGraphicFramePr>
          <p:cNvPr id="84" name="표 16">
            <a:extLst>
              <a:ext uri="{FF2B5EF4-FFF2-40B4-BE49-F238E27FC236}">
                <a16:creationId xmlns:a16="http://schemas.microsoft.com/office/drawing/2014/main" id="{5649FCE4-2568-5103-B802-5FFE49B9D4F6}"/>
              </a:ext>
            </a:extLst>
          </p:cNvPr>
          <p:cNvGraphicFramePr>
            <a:graphicFrameLocks noGrp="1"/>
          </p:cNvGraphicFramePr>
          <p:nvPr/>
        </p:nvGraphicFramePr>
        <p:xfrm>
          <a:off x="4110973" y="3780526"/>
          <a:ext cx="4593745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7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476317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  <a:gridCol w="477715">
                  <a:extLst>
                    <a:ext uri="{9D8B030D-6E8A-4147-A177-3AD203B41FA5}">
                      <a16:colId xmlns:a16="http://schemas.microsoft.com/office/drawing/2014/main" val="15192914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5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429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BCAB4B7D-FEB2-B1C6-3616-ABB7B4CFAE2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기업부설연구소</a:t>
            </a:r>
          </a:p>
        </p:txBody>
      </p:sp>
      <p:sp>
        <p:nvSpPr>
          <p:cNvPr id="110" name="Bell">
            <a:extLst>
              <a:ext uri="{FF2B5EF4-FFF2-40B4-BE49-F238E27FC236}">
                <a16:creationId xmlns:a16="http://schemas.microsoft.com/office/drawing/2014/main" id="{B172E6FF-3BF0-96FE-BA43-29F9E33DE4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4491765-B998-4C5C-715C-7F2E1FFE2083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3">
            <a:extLst>
              <a:ext uri="{FF2B5EF4-FFF2-40B4-BE49-F238E27FC236}">
                <a16:creationId xmlns:a16="http://schemas.microsoft.com/office/drawing/2014/main" id="{E5F3F122-9BCE-2166-AA89-1E965FC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Button">
            <a:hlinkClick r:id="" action="ppaction://noaction"/>
            <a:extLst>
              <a:ext uri="{FF2B5EF4-FFF2-40B4-BE49-F238E27FC236}">
                <a16:creationId xmlns:a16="http://schemas.microsoft.com/office/drawing/2014/main" id="{8C6AD028-94E8-2D61-83C4-852076E7E0E3}"/>
              </a:ext>
            </a:extLst>
          </p:cNvPr>
          <p:cNvSpPr/>
          <p:nvPr/>
        </p:nvSpPr>
        <p:spPr>
          <a:xfrm>
            <a:off x="682274" y="5373860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Create">
            <a:extLst>
              <a:ext uri="{FF2B5EF4-FFF2-40B4-BE49-F238E27FC236}">
                <a16:creationId xmlns:a16="http://schemas.microsoft.com/office/drawing/2014/main" id="{5CB66D09-801A-703C-94CD-888070FDF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255" y="5442686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0605E4-3E1E-A0BA-A709-41C08862F4B6}"/>
              </a:ext>
            </a:extLst>
          </p:cNvPr>
          <p:cNvSpPr/>
          <p:nvPr/>
        </p:nvSpPr>
        <p:spPr bwMode="auto">
          <a:xfrm>
            <a:off x="1980263" y="1634129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D3604D-9389-FB24-2022-465986CC4EB6}"/>
              </a:ext>
            </a:extLst>
          </p:cNvPr>
          <p:cNvGrpSpPr/>
          <p:nvPr/>
        </p:nvGrpSpPr>
        <p:grpSpPr>
          <a:xfrm>
            <a:off x="4008182" y="2210601"/>
            <a:ext cx="4761465" cy="1218399"/>
            <a:chOff x="4008182" y="3461180"/>
            <a:chExt cx="4761465" cy="12183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B3E258B-9A65-E29B-353C-78BA3D5D8DB0}"/>
                </a:ext>
              </a:extLst>
            </p:cNvPr>
            <p:cNvSpPr/>
            <p:nvPr/>
          </p:nvSpPr>
          <p:spPr bwMode="auto">
            <a:xfrm>
              <a:off x="4008182" y="3461180"/>
              <a:ext cx="4761465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5172DF-3F7C-B59E-5B28-8059D0A5F0C0}"/>
                </a:ext>
              </a:extLst>
            </p:cNvPr>
            <p:cNvSpPr txBox="1"/>
            <p:nvPr/>
          </p:nvSpPr>
          <p:spPr>
            <a:xfrm>
              <a:off x="4010800" y="3461180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</a:p>
          </p:txBody>
        </p:sp>
      </p:grpSp>
      <p:graphicFrame>
        <p:nvGraphicFramePr>
          <p:cNvPr id="135" name="표 16">
            <a:extLst>
              <a:ext uri="{FF2B5EF4-FFF2-40B4-BE49-F238E27FC236}">
                <a16:creationId xmlns:a16="http://schemas.microsoft.com/office/drawing/2014/main" id="{4FED7EDC-07CF-8222-2B22-9F26DE88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76419"/>
              </p:ext>
            </p:extLst>
          </p:nvPr>
        </p:nvGraphicFramePr>
        <p:xfrm>
          <a:off x="4110973" y="2528575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27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1874145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531552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853476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결재양식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B36B10DB-BE34-8A4D-5FC5-F78216F64172}"/>
              </a:ext>
            </a:extLst>
          </p:cNvPr>
          <p:cNvSpPr txBox="1"/>
          <p:nvPr/>
        </p:nvSpPr>
        <p:spPr>
          <a:xfrm>
            <a:off x="1985391" y="163247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팀원 근무 현황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4C2D547C-4AF9-301E-D031-23E0E12B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4751"/>
              </p:ext>
            </p:extLst>
          </p:nvPr>
        </p:nvGraphicFramePr>
        <p:xfrm>
          <a:off x="2069144" y="1950925"/>
          <a:ext cx="2194866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38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655365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서보람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수석부장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한수진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EC04E95C-2FA6-8843-D464-6213DDCDF3C7}"/>
              </a:ext>
            </a:extLst>
          </p:cNvPr>
          <p:cNvSpPr txBox="1"/>
          <p:nvPr/>
        </p:nvSpPr>
        <p:spPr>
          <a:xfrm>
            <a:off x="4385868" y="2942598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공지사항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D9DF68-2B02-6CDD-799D-86165B23F890}"/>
              </a:ext>
            </a:extLst>
          </p:cNvPr>
          <p:cNvSpPr/>
          <p:nvPr/>
        </p:nvSpPr>
        <p:spPr bwMode="auto">
          <a:xfrm>
            <a:off x="1597764" y="907996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A0954B-958F-C2A2-8F53-8CDFA6389ECB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E0350D8-F777-CC84-0822-669DE1BC096E}"/>
              </a:ext>
            </a:extLst>
          </p:cNvPr>
          <p:cNvGrpSpPr/>
          <p:nvPr/>
        </p:nvGrpSpPr>
        <p:grpSpPr>
          <a:xfrm>
            <a:off x="2164253" y="1103690"/>
            <a:ext cx="3628486" cy="215444"/>
            <a:chOff x="2208536" y="1103690"/>
            <a:chExt cx="3628486" cy="21544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5B46AE-9A9F-7A8A-ACD1-F60B9B833B40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A430474-A85B-14D4-173B-0C356C8A510A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CC95AE80-E0EA-BFAC-33A4-BAA02D5C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2999"/>
              </p:ext>
            </p:extLst>
          </p:nvPr>
        </p:nvGraphicFramePr>
        <p:xfrm>
          <a:off x="6491670" y="1222961"/>
          <a:ext cx="221262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053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675788">
                  <a:extLst>
                    <a:ext uri="{9D8B030D-6E8A-4147-A177-3AD203B41FA5}">
                      <a16:colId xmlns:a16="http://schemas.microsoft.com/office/drawing/2014/main" val="2150773871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1518656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10.5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D3B3A49-B012-24C1-C2B3-2C64E13E4FEB}"/>
              </a:ext>
            </a:extLst>
          </p:cNvPr>
          <p:cNvGrpSpPr/>
          <p:nvPr/>
        </p:nvGrpSpPr>
        <p:grpSpPr>
          <a:xfrm>
            <a:off x="630989" y="1755178"/>
            <a:ext cx="4757717" cy="3886833"/>
            <a:chOff x="253303" y="2331650"/>
            <a:chExt cx="4757717" cy="3886833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0728A53-DC78-816F-5C51-308FED5A757A}"/>
                </a:ext>
              </a:extLst>
            </p:cNvPr>
            <p:cNvSpPr/>
            <p:nvPr/>
          </p:nvSpPr>
          <p:spPr bwMode="auto">
            <a:xfrm>
              <a:off x="253303" y="2401357"/>
              <a:ext cx="4757717" cy="381712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A4E1A05-8DC0-A525-8610-93652186A6E5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806238" y="2543058"/>
              <a:ext cx="77862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C094B92-DFEC-1E91-F769-0A15D884F059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4" y="2747237"/>
              <a:ext cx="4755336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13AAD99-3731-DDA4-22EF-5FFDD300C02D}"/>
                </a:ext>
              </a:extLst>
            </p:cNvPr>
            <p:cNvSpPr txBox="1"/>
            <p:nvPr/>
          </p:nvSpPr>
          <p:spPr>
            <a:xfrm>
              <a:off x="255684" y="2473931"/>
              <a:ext cx="161812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lang="ko-KR" altLang="en-US" sz="800" b="1" dirty="0"/>
            </a:p>
          </p:txBody>
        </p:sp>
        <p:sp>
          <p:nvSpPr>
            <p:cNvPr id="139" name="Button">
              <a:extLst>
                <a:ext uri="{FF2B5EF4-FFF2-40B4-BE49-F238E27FC236}">
                  <a16:creationId xmlns:a16="http://schemas.microsoft.com/office/drawing/2014/main" id="{13D5CD8C-1C34-AADE-9AF4-DBD9740C2A3C}"/>
                </a:ext>
              </a:extLst>
            </p:cNvPr>
            <p:cNvSpPr/>
            <p:nvPr/>
          </p:nvSpPr>
          <p:spPr>
            <a:xfrm>
              <a:off x="4234489" y="5957308"/>
              <a:ext cx="54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보내기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Button">
              <a:extLst>
                <a:ext uri="{FF2B5EF4-FFF2-40B4-BE49-F238E27FC236}">
                  <a16:creationId xmlns:a16="http://schemas.microsoft.com/office/drawing/2014/main" id="{D441A412-2340-D733-F487-FE7228251137}"/>
                </a:ext>
              </a:extLst>
            </p:cNvPr>
            <p:cNvSpPr/>
            <p:nvPr/>
          </p:nvSpPr>
          <p:spPr>
            <a:xfrm>
              <a:off x="3481467" y="5957308"/>
              <a:ext cx="540000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9E1380AE-FB37-B98E-8E4F-222DA4F8B30E}"/>
                </a:ext>
              </a:extLst>
            </p:cNvPr>
            <p:cNvCxnSpPr>
              <a:cxnSpLocks/>
            </p:cNvCxnSpPr>
            <p:nvPr/>
          </p:nvCxnSpPr>
          <p:spPr>
            <a:xfrm>
              <a:off x="253303" y="5872672"/>
              <a:ext cx="475771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F00FF45B-B486-C124-A2AC-064D197045E6}"/>
                </a:ext>
              </a:extLst>
            </p:cNvPr>
            <p:cNvGrpSpPr/>
            <p:nvPr/>
          </p:nvGrpSpPr>
          <p:grpSpPr>
            <a:xfrm>
              <a:off x="438037" y="3469878"/>
              <a:ext cx="4336451" cy="2186453"/>
              <a:chOff x="2216748" y="1978442"/>
              <a:chExt cx="4336451" cy="2186453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5E6F62-6A28-B0B9-EC25-B88010F8CC1B}"/>
                  </a:ext>
                </a:extLst>
              </p:cNvPr>
              <p:cNvSpPr txBox="1"/>
              <p:nvPr/>
            </p:nvSpPr>
            <p:spPr>
              <a:xfrm>
                <a:off x="2216748" y="1983571"/>
                <a:ext cx="8619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kern="1200" spc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내용</a:t>
                </a:r>
                <a:endParaRPr lang="ko-KR" altLang="en-US" sz="800" b="1" dirty="0"/>
              </a:p>
            </p:txBody>
          </p:sp>
          <p:sp>
            <p:nvSpPr>
              <p:cNvPr id="155" name="Text Box">
                <a:extLst>
                  <a:ext uri="{FF2B5EF4-FFF2-40B4-BE49-F238E27FC236}">
                    <a16:creationId xmlns:a16="http://schemas.microsoft.com/office/drawing/2014/main" id="{80C59BA6-E9FB-3E66-8609-2D811F2DF0A7}"/>
                  </a:ext>
                </a:extLst>
              </p:cNvPr>
              <p:cNvSpPr/>
              <p:nvPr/>
            </p:nvSpPr>
            <p:spPr>
              <a:xfrm>
                <a:off x="3004347" y="1978442"/>
                <a:ext cx="3548852" cy="218645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kumimoji="1"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kumimoji="1" lang="ko-KR" altLang="en-US" sz="800" dirty="0" err="1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컴즈의</a:t>
                </a:r>
                <a:r>
                  <a:rPr kumimoji="1"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발전을 위한 여러분의 의견을 남겨주세요</a:t>
                </a:r>
                <a:r>
                  <a:rPr kumimoji="1"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endParaRPr kumimoji="1" lang="en-US" altLang="ko-KR" sz="8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kumimoji="1"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어떠한 의견이라도 환영합니다</a:t>
                </a:r>
                <a:r>
                  <a:rPr kumimoji="1"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ED0AFD39-A99E-6CCF-B9C2-38DD46E9AA47}"/>
                </a:ext>
              </a:extLst>
            </p:cNvPr>
            <p:cNvGrpSpPr/>
            <p:nvPr/>
          </p:nvGrpSpPr>
          <p:grpSpPr>
            <a:xfrm>
              <a:off x="436759" y="3011492"/>
              <a:ext cx="4337729" cy="225703"/>
              <a:chOff x="2216748" y="1978442"/>
              <a:chExt cx="4337729" cy="225703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4A3D6F7-E2C4-E8B3-F473-7192152D3163}"/>
                  </a:ext>
                </a:extLst>
              </p:cNvPr>
              <p:cNvSpPr txBox="1"/>
              <p:nvPr/>
            </p:nvSpPr>
            <p:spPr>
              <a:xfrm>
                <a:off x="2216748" y="1983571"/>
                <a:ext cx="8619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kern="1200" spc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제목</a:t>
                </a:r>
                <a:endParaRPr lang="ko-KR" altLang="en-US" sz="800" b="1" dirty="0"/>
              </a:p>
            </p:txBody>
          </p:sp>
          <p:sp>
            <p:nvSpPr>
              <p:cNvPr id="153" name="Text Box">
                <a:extLst>
                  <a:ext uri="{FF2B5EF4-FFF2-40B4-BE49-F238E27FC236}">
                    <a16:creationId xmlns:a16="http://schemas.microsoft.com/office/drawing/2014/main" id="{9F3798C2-CBAD-A53B-9F5D-401A07770C75}"/>
                  </a:ext>
                </a:extLst>
              </p:cNvPr>
              <p:cNvSpPr/>
              <p:nvPr/>
            </p:nvSpPr>
            <p:spPr>
              <a:xfrm>
                <a:off x="3004346" y="1978442"/>
                <a:ext cx="3550131" cy="2257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제목을 입력해주세요</a:t>
                </a:r>
                <a:r>
                  <a:rPr kumimoji="1"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1" lang="en-US" sz="8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7" name="순서도: 페이지 연결자 21">
              <a:extLst>
                <a:ext uri="{FF2B5EF4-FFF2-40B4-BE49-F238E27FC236}">
                  <a16:creationId xmlns:a16="http://schemas.microsoft.com/office/drawing/2014/main" id="{40F2B1F2-FC14-538C-EE48-9C121D93BBD7}"/>
                </a:ext>
              </a:extLst>
            </p:cNvPr>
            <p:cNvSpPr/>
            <p:nvPr/>
          </p:nvSpPr>
          <p:spPr>
            <a:xfrm>
              <a:off x="4845169" y="2331650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순서도: 페이지 연결자 21">
              <a:extLst>
                <a:ext uri="{FF2B5EF4-FFF2-40B4-BE49-F238E27FC236}">
                  <a16:creationId xmlns:a16="http://schemas.microsoft.com/office/drawing/2014/main" id="{760BC1CD-2412-D6F9-3A40-8D147CBFACD2}"/>
                </a:ext>
              </a:extLst>
            </p:cNvPr>
            <p:cNvSpPr/>
            <p:nvPr/>
          </p:nvSpPr>
          <p:spPr>
            <a:xfrm>
              <a:off x="4698493" y="2896726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순서도: 페이지 연결자 21">
              <a:extLst>
                <a:ext uri="{FF2B5EF4-FFF2-40B4-BE49-F238E27FC236}">
                  <a16:creationId xmlns:a16="http://schemas.microsoft.com/office/drawing/2014/main" id="{9C3BCB4E-680C-77CB-0D82-579263FBB183}"/>
                </a:ext>
              </a:extLst>
            </p:cNvPr>
            <p:cNvSpPr/>
            <p:nvPr/>
          </p:nvSpPr>
          <p:spPr>
            <a:xfrm>
              <a:off x="4695981" y="3384185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순서도: 페이지 연결자 21">
              <a:extLst>
                <a:ext uri="{FF2B5EF4-FFF2-40B4-BE49-F238E27FC236}">
                  <a16:creationId xmlns:a16="http://schemas.microsoft.com/office/drawing/2014/main" id="{A0E26CDA-E0C5-47D2-8900-71D31F1FF3E2}"/>
                </a:ext>
              </a:extLst>
            </p:cNvPr>
            <p:cNvSpPr/>
            <p:nvPr/>
          </p:nvSpPr>
          <p:spPr>
            <a:xfrm>
              <a:off x="3933664" y="5850726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순서도: 페이지 연결자 21">
              <a:extLst>
                <a:ext uri="{FF2B5EF4-FFF2-40B4-BE49-F238E27FC236}">
                  <a16:creationId xmlns:a16="http://schemas.microsoft.com/office/drawing/2014/main" id="{D5BF76A9-9B3D-F362-D274-6767EF09DB4B}"/>
                </a:ext>
              </a:extLst>
            </p:cNvPr>
            <p:cNvSpPr/>
            <p:nvPr/>
          </p:nvSpPr>
          <p:spPr>
            <a:xfrm>
              <a:off x="4721909" y="5850726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Button">
            <a:hlinkClick r:id="" action="ppaction://noaction"/>
            <a:extLst>
              <a:ext uri="{FF2B5EF4-FFF2-40B4-BE49-F238E27FC236}">
                <a16:creationId xmlns:a16="http://schemas.microsoft.com/office/drawing/2014/main" id="{FC9EA432-971F-E04A-9F00-102E5185E75D}"/>
              </a:ext>
            </a:extLst>
          </p:cNvPr>
          <p:cNvSpPr/>
          <p:nvPr/>
        </p:nvSpPr>
        <p:spPr>
          <a:xfrm>
            <a:off x="304588" y="5950332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reate">
            <a:extLst>
              <a:ext uri="{FF2B5EF4-FFF2-40B4-BE49-F238E27FC236}">
                <a16:creationId xmlns:a16="http://schemas.microsoft.com/office/drawing/2014/main" id="{EA9814AF-AEC0-152B-85A8-6E61FA529C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569" y="6019158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A4E85219-87EE-5E59-44D1-F4E018BD1903}"/>
              </a:ext>
            </a:extLst>
          </p:cNvPr>
          <p:cNvSpPr/>
          <p:nvPr/>
        </p:nvSpPr>
        <p:spPr>
          <a:xfrm>
            <a:off x="270386" y="576414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페이지 연결자 21">
            <a:extLst>
              <a:ext uri="{FF2B5EF4-FFF2-40B4-BE49-F238E27FC236}">
                <a16:creationId xmlns:a16="http://schemas.microsoft.com/office/drawing/2014/main" id="{D76D7BD2-26AD-4169-43B5-A80157EF690D}"/>
              </a:ext>
            </a:extLst>
          </p:cNvPr>
          <p:cNvSpPr/>
          <p:nvPr/>
        </p:nvSpPr>
        <p:spPr>
          <a:xfrm>
            <a:off x="794527" y="175825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FED7A5-BAFB-190C-D69E-68FA3229AF92}"/>
              </a:ext>
            </a:extLst>
          </p:cNvPr>
          <p:cNvSpPr/>
          <p:nvPr/>
        </p:nvSpPr>
        <p:spPr bwMode="auto">
          <a:xfrm>
            <a:off x="5839931" y="3828824"/>
            <a:ext cx="4059937" cy="971129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의견수렴 팝업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좌측 하단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의견수렴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팝업 오픈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팝업 </a:t>
            </a:r>
            <a:r>
              <a:rPr kumimoji="1"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최상단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타이틀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우측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X 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팝업 공통</a:t>
            </a:r>
            <a:endParaRPr kumimoji="1"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input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내용 </a:t>
            </a:r>
            <a:r>
              <a:rPr kumimoji="1" lang="en-US" altLang="ko-KR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textarea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5.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하단에 버튼 경계선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우측 하단에 버튼 목록 </a:t>
            </a:r>
            <a:r>
              <a:rPr kumimoji="1"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팝업 공통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페이지 연결자 21">
            <a:extLst>
              <a:ext uri="{FF2B5EF4-FFF2-40B4-BE49-F238E27FC236}">
                <a16:creationId xmlns:a16="http://schemas.microsoft.com/office/drawing/2014/main" id="{D173E522-634A-844D-3021-F4E7D8FC4102}"/>
              </a:ext>
            </a:extLst>
          </p:cNvPr>
          <p:cNvSpPr/>
          <p:nvPr/>
        </p:nvSpPr>
        <p:spPr>
          <a:xfrm>
            <a:off x="538274" y="514610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TeamCommut01_1(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2229"/>
              </p:ext>
            </p:extLst>
          </p:nvPr>
        </p:nvGraphicFramePr>
        <p:xfrm>
          <a:off x="8938323" y="1328195"/>
          <a:ext cx="3147286" cy="39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수정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4"/>
                        </a:rPr>
                        <a:t>https://js.devexpress.com/Demos/WidgetsGallery/Demo/DataGrid/BatchEditing/jQuery/Light/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dimmed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수정을 취소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내용 전체 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~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 컬럼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다음 페이지 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수정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결과로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(16p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.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F96CF7-761D-2D75-49A3-A450784131CF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6A321789-D55F-425D-89B2-6AE24459B63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C1CB2A0-4BFB-B25A-02C8-70ED2646C34A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8C16F97-2837-CB1D-2A6C-36324569435B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수정</a:t>
            </a:r>
            <a:endParaRPr lang="ko-KR" altLang="en-US" sz="800" b="1" dirty="0"/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A592A17B-C0FA-45E5-21C0-5566F6CA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42093"/>
              </p:ext>
            </p:extLst>
          </p:nvPr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1890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481231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121" name="Search">
            <a:extLst>
              <a:ext uri="{FF2B5EF4-FFF2-40B4-BE49-F238E27FC236}">
                <a16:creationId xmlns:a16="http://schemas.microsoft.com/office/drawing/2014/main" id="{06E25D50-5C54-6A2B-F1B0-1E9041FB4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D57139B3-AF8B-DA2D-33BA-AC70A6AA1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2318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2FBC3384-4B37-FE94-4354-2CD1A8EDCB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09816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17E75039-6C19-80A3-E980-EF10AF4A3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575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">
            <a:extLst>
              <a:ext uri="{FF2B5EF4-FFF2-40B4-BE49-F238E27FC236}">
                <a16:creationId xmlns:a16="http://schemas.microsoft.com/office/drawing/2014/main" id="{E20B6B5A-B6AE-D049-D805-0257CA743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earch">
            <a:extLst>
              <a:ext uri="{FF2B5EF4-FFF2-40B4-BE49-F238E27FC236}">
                <a16:creationId xmlns:a16="http://schemas.microsoft.com/office/drawing/2014/main" id="{AAFABCDA-585C-ACE1-E355-F47CBDD2B8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191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Search">
            <a:extLst>
              <a:ext uri="{FF2B5EF4-FFF2-40B4-BE49-F238E27FC236}">
                <a16:creationId xmlns:a16="http://schemas.microsoft.com/office/drawing/2014/main" id="{A4C46C67-7322-1FE0-CCAC-A33B8E74BE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780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Search">
            <a:extLst>
              <a:ext uri="{FF2B5EF4-FFF2-40B4-BE49-F238E27FC236}">
                <a16:creationId xmlns:a16="http://schemas.microsoft.com/office/drawing/2014/main" id="{6C6102D2-8F40-9D57-FE46-7C12084984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8048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Search">
            <a:extLst>
              <a:ext uri="{FF2B5EF4-FFF2-40B4-BE49-F238E27FC236}">
                <a16:creationId xmlns:a16="http://schemas.microsoft.com/office/drawing/2014/main" id="{DA08A483-573B-81BF-3099-B449CE2A7E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7730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BFCE8BA5-70E3-640C-C656-2228DACAB204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BBAF0AC1-C607-EEA6-24D5-71A80DEA868E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3BB7931-7121-CCC3-5FF7-5F08C9A6CF40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0EE6D40F-B5E5-9D96-9115-858E9D99180E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747ADB8-FA65-6516-FAF7-80A9CAC5F1CF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85BF55E-44E9-43D3-EA53-E9881E4572B2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0EF5663-27D7-DDB5-3A65-6D3372F7A386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A49AF54-EABF-96B1-BE9F-6F5123DEF1DA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8367B77-F6D9-1803-DE07-AE9D7A2F100D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80A867-DDDC-265C-99F9-F5B2D525CDBF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DD79BEE-6F8D-ED10-4F5D-D39CCBADA6EA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4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5EF75E1-632D-27D2-07EE-2696F860434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DDAA2D-2D6B-6DD0-3EA2-94E5431659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71" t="17029" r="29023" b="20041"/>
          <a:stretch/>
        </p:blipFill>
        <p:spPr>
          <a:xfrm>
            <a:off x="7537546" y="2077191"/>
            <a:ext cx="249782" cy="239921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EACC0C-E443-8040-14CD-999F6AB25814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B7DBC47-7E6C-6888-DA0A-1F4B76E0F144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2508FB1-E307-3C0F-9A91-5A2D9427C7E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dd">
                <a:extLst>
                  <a:ext uri="{FF2B5EF4-FFF2-40B4-BE49-F238E27FC236}">
                    <a16:creationId xmlns:a16="http://schemas.microsoft.com/office/drawing/2014/main" id="{C32F07EA-8D59-6E98-2DBC-5349FC663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Accept">
              <a:extLst>
                <a:ext uri="{FF2B5EF4-FFF2-40B4-BE49-F238E27FC236}">
                  <a16:creationId xmlns:a16="http://schemas.microsoft.com/office/drawing/2014/main" id="{626B84E1-636B-4C09-C0F3-4EA84D9A5B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841B74-9490-407F-0850-7E3CE08FB616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913EBD5-21F2-164D-1041-0DDE30831111}"/>
              </a:ext>
            </a:extLst>
          </p:cNvPr>
          <p:cNvSpPr/>
          <p:nvPr/>
        </p:nvSpPr>
        <p:spPr bwMode="auto">
          <a:xfrm>
            <a:off x="3921125" y="2383815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5762B3A-3EF0-510D-E355-40767551775F}"/>
              </a:ext>
            </a:extLst>
          </p:cNvPr>
          <p:cNvSpPr/>
          <p:nvPr/>
        </p:nvSpPr>
        <p:spPr bwMode="auto">
          <a:xfrm>
            <a:off x="5274170" y="2392474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Search">
            <a:extLst>
              <a:ext uri="{FF2B5EF4-FFF2-40B4-BE49-F238E27FC236}">
                <a16:creationId xmlns:a16="http://schemas.microsoft.com/office/drawing/2014/main" id="{9C7A6412-82BF-D732-D922-6B11CB3F18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635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순서도: 페이지 연결자 21">
            <a:extLst>
              <a:ext uri="{FF2B5EF4-FFF2-40B4-BE49-F238E27FC236}">
                <a16:creationId xmlns:a16="http://schemas.microsoft.com/office/drawing/2014/main" id="{8A7A7492-BCDA-E4B6-DD53-8B8C2897B580}"/>
              </a:ext>
            </a:extLst>
          </p:cNvPr>
          <p:cNvSpPr/>
          <p:nvPr/>
        </p:nvSpPr>
        <p:spPr>
          <a:xfrm>
            <a:off x="7715328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60717-9B4F-F4A4-D328-BEC8D373FBEF}"/>
              </a:ext>
            </a:extLst>
          </p:cNvPr>
          <p:cNvSpPr/>
          <p:nvPr/>
        </p:nvSpPr>
        <p:spPr bwMode="auto">
          <a:xfrm>
            <a:off x="3260040" y="2086890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순서도: 페이지 연결자 21">
            <a:extLst>
              <a:ext uri="{FF2B5EF4-FFF2-40B4-BE49-F238E27FC236}">
                <a16:creationId xmlns:a16="http://schemas.microsoft.com/office/drawing/2014/main" id="{CC47BA73-B1B7-ECE9-C5EB-BFBFCF23EAEA}"/>
              </a:ext>
            </a:extLst>
          </p:cNvPr>
          <p:cNvSpPr/>
          <p:nvPr/>
        </p:nvSpPr>
        <p:spPr>
          <a:xfrm>
            <a:off x="5366522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순서도: 페이지 연결자 21">
            <a:extLst>
              <a:ext uri="{FF2B5EF4-FFF2-40B4-BE49-F238E27FC236}">
                <a16:creationId xmlns:a16="http://schemas.microsoft.com/office/drawing/2014/main" id="{EE4D72F2-E421-FB1D-2728-48D50653D116}"/>
              </a:ext>
            </a:extLst>
          </p:cNvPr>
          <p:cNvSpPr/>
          <p:nvPr/>
        </p:nvSpPr>
        <p:spPr>
          <a:xfrm>
            <a:off x="7735741" y="23304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693E921-C53C-09D4-1122-3C8B39FDD26B}"/>
              </a:ext>
            </a:extLst>
          </p:cNvPr>
          <p:cNvSpPr/>
          <p:nvPr/>
        </p:nvSpPr>
        <p:spPr bwMode="auto">
          <a:xfrm>
            <a:off x="1027610" y="4500243"/>
            <a:ext cx="6894293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페이지 연결자 21">
            <a:extLst>
              <a:ext uri="{FF2B5EF4-FFF2-40B4-BE49-F238E27FC236}">
                <a16:creationId xmlns:a16="http://schemas.microsoft.com/office/drawing/2014/main" id="{5F063909-9FA2-1AED-9373-99F988B40E8A}"/>
              </a:ext>
            </a:extLst>
          </p:cNvPr>
          <p:cNvSpPr/>
          <p:nvPr/>
        </p:nvSpPr>
        <p:spPr>
          <a:xfrm>
            <a:off x="6147437" y="53515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798F03-B60D-41D6-7185-97A3D622B5EB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D54D91-36EA-548C-2EAD-D59B6141A255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F3B3AA6-B1CC-D773-8A55-24404221FF8C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8157651-6406-EDB3-FE77-F897880C15A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0773149D-42FC-C46E-A2AE-D53AD2255B0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062673-C56C-023B-7437-EF00E65643C1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순서도: 페이지 연결자 21">
            <a:extLst>
              <a:ext uri="{FF2B5EF4-FFF2-40B4-BE49-F238E27FC236}">
                <a16:creationId xmlns:a16="http://schemas.microsoft.com/office/drawing/2014/main" id="{487FE42A-D852-9053-5568-8D76104BA0B6}"/>
              </a:ext>
            </a:extLst>
          </p:cNvPr>
          <p:cNvSpPr/>
          <p:nvPr/>
        </p:nvSpPr>
        <p:spPr>
          <a:xfrm>
            <a:off x="7710813" y="442034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16864-D654-A96B-FA97-F03D4226C349}"/>
              </a:ext>
            </a:extLst>
          </p:cNvPr>
          <p:cNvSpPr/>
          <p:nvPr/>
        </p:nvSpPr>
        <p:spPr bwMode="auto">
          <a:xfrm>
            <a:off x="1913532" y="4553234"/>
            <a:ext cx="4059937" cy="672179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팀원 출퇴근 수정 팝업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상단에 날짜 선택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UI :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팝업은 일일단위 선택만 존재함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날짜 우측에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refresh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input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3.grid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페이징을 고려한 영역 분류 필요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86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F12B64-5740-5C03-28ED-A5FE2BC5D39E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AdminCommute01_1(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22286" cy="215444"/>
          </a:xfrm>
        </p:spPr>
        <p:txBody>
          <a:bodyPr/>
          <a:lstStyle/>
          <a:p>
            <a:r>
              <a:rPr lang="en-US" altLang="ko-KR" dirty="0"/>
              <a:t>acmt01_1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5035"/>
              </p:ext>
            </p:extLst>
          </p:nvPr>
        </p:nvGraphicFramePr>
        <p:xfrm>
          <a:off x="8938323" y="1328195"/>
          <a:ext cx="3147286" cy="4081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이력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 여부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승인된 출퇴근 기록은 수정 불가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취소 적용 예정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&lt;-&gt;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취소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부서 포커스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현재부서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전체부서수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순서는 부서명 오름차순 정렬로 전용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[8], 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기준 현재 부서의 수정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제출상태 정보 출력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BTN,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수정한 경우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출퇴근 관리 정보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[1], [3], [8], 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 컬럼은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6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(1 -&gt; 2, 29 -&gt; 1)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2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 팝업 닫기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58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기록을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6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기록의 상태를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상태가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활성화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[c]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반려 시 코멘트 작성 기능 필요성 확인 필요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49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기록의 상태를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상태가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활성화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[d]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681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관리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2B9ADB2-1BE4-7B16-2651-AF2FD52C43F1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8324387-F70E-425D-C0B6-BEC0924268B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BF83BBE-8FBD-9588-3F3A-DE6F8059D339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4A8210A-676A-7FD5-4FF1-B6D0964FFF34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부서별 출퇴근 관리</a:t>
            </a:r>
            <a:endParaRPr lang="ko-KR" altLang="en-US" sz="800" b="1" dirty="0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DF2AC8A7-39ED-E746-4C7E-666C70FB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7034"/>
              </p:ext>
            </p:extLst>
          </p:nvPr>
        </p:nvGraphicFramePr>
        <p:xfrm>
          <a:off x="1339850" y="2750557"/>
          <a:ext cx="624803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206">
                  <a:extLst>
                    <a:ext uri="{9D8B030D-6E8A-4147-A177-3AD203B41FA5}">
                      <a16:colId xmlns:a16="http://schemas.microsoft.com/office/drawing/2014/main" val="9089897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13586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6141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43468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68543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(p)122.101.188.164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(p)122.101.188.164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10:09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50055"/>
                  </a:ext>
                </a:extLst>
              </a:tr>
            </a:tbl>
          </a:graphicData>
        </a:graphic>
      </p:graphicFrame>
      <p:sp>
        <p:nvSpPr>
          <p:cNvPr id="116" name="Search">
            <a:extLst>
              <a:ext uri="{FF2B5EF4-FFF2-40B4-BE49-F238E27FC236}">
                <a16:creationId xmlns:a16="http://schemas.microsoft.com/office/drawing/2014/main" id="{11A58DE6-119D-7450-3997-6E79CED277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1967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Search">
            <a:extLst>
              <a:ext uri="{FF2B5EF4-FFF2-40B4-BE49-F238E27FC236}">
                <a16:creationId xmlns:a16="http://schemas.microsoft.com/office/drawing/2014/main" id="{09ADACD2-A573-BA22-DD26-F0A4BDD3C1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4679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Search">
            <a:extLst>
              <a:ext uri="{FF2B5EF4-FFF2-40B4-BE49-F238E27FC236}">
                <a16:creationId xmlns:a16="http://schemas.microsoft.com/office/drawing/2014/main" id="{28B3F779-F115-E6DD-AFF0-BCE16C2484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1185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Search">
            <a:extLst>
              <a:ext uri="{FF2B5EF4-FFF2-40B4-BE49-F238E27FC236}">
                <a16:creationId xmlns:a16="http://schemas.microsoft.com/office/drawing/2014/main" id="{D2B2B905-03EE-7628-4C06-0DD41B668D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739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earch">
            <a:extLst>
              <a:ext uri="{FF2B5EF4-FFF2-40B4-BE49-F238E27FC236}">
                <a16:creationId xmlns:a16="http://schemas.microsoft.com/office/drawing/2014/main" id="{97318C75-FD9E-6937-D91E-152714BEC7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2130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Search">
            <a:extLst>
              <a:ext uri="{FF2B5EF4-FFF2-40B4-BE49-F238E27FC236}">
                <a16:creationId xmlns:a16="http://schemas.microsoft.com/office/drawing/2014/main" id="{A9B775B5-F593-F722-F958-D1891BA909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774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75CE216F-FF68-BC35-FB21-9DD5E90F36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4262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1A6D3D29-247A-54FB-8D47-4227D74AFA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103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48717393-821B-666A-7031-C047613EF1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667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FB9E7165-A1C5-195F-0D2D-2C34D284EC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38" t="12304" r="45803" b="8008"/>
          <a:stretch/>
        </p:blipFill>
        <p:spPr>
          <a:xfrm>
            <a:off x="6935512" y="2456006"/>
            <a:ext cx="326181" cy="244219"/>
          </a:xfrm>
          <a:prstGeom prst="rect">
            <a:avLst/>
          </a:prstGeom>
        </p:spPr>
      </p:pic>
      <p:sp>
        <p:nvSpPr>
          <p:cNvPr id="126" name="Button">
            <a:extLst>
              <a:ext uri="{FF2B5EF4-FFF2-40B4-BE49-F238E27FC236}">
                <a16:creationId xmlns:a16="http://schemas.microsoft.com/office/drawing/2014/main" id="{DB58D439-4D30-C0A5-2D71-B3BB9228FA62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Button">
            <a:extLst>
              <a:ext uri="{FF2B5EF4-FFF2-40B4-BE49-F238E27FC236}">
                <a16:creationId xmlns:a16="http://schemas.microsoft.com/office/drawing/2014/main" id="{EEEE21FB-4D1F-C98D-5556-EF90B37840E9}"/>
              </a:ext>
            </a:extLst>
          </p:cNvPr>
          <p:cNvSpPr/>
          <p:nvPr/>
        </p:nvSpPr>
        <p:spPr>
          <a:xfrm>
            <a:off x="586960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53AE3BF-A062-941A-055A-1D8B886035F1}"/>
              </a:ext>
            </a:extLst>
          </p:cNvPr>
          <p:cNvGrpSpPr/>
          <p:nvPr/>
        </p:nvGrpSpPr>
        <p:grpSpPr>
          <a:xfrm>
            <a:off x="1339850" y="4606274"/>
            <a:ext cx="797138" cy="154553"/>
            <a:chOff x="1627106" y="6028449"/>
            <a:chExt cx="797138" cy="154553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6AD4D4A-51D1-6657-51E5-861E1A53E657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69C7D4E9-EF58-40F0-2BDC-86DE18015A9D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02BEEF45-4DA5-EDC0-8322-868F5764357C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8D7124B-401F-14B1-50BF-122D9030A341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A75A052-D741-E00C-0353-6FDE76ADE97D}"/>
              </a:ext>
            </a:extLst>
          </p:cNvPr>
          <p:cNvGrpSpPr/>
          <p:nvPr/>
        </p:nvGrpSpPr>
        <p:grpSpPr>
          <a:xfrm>
            <a:off x="7735201" y="3256920"/>
            <a:ext cx="246888" cy="246888"/>
            <a:chOff x="7741551" y="3227732"/>
            <a:chExt cx="246888" cy="24688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F812B1D-E9C5-ABB4-7CF4-3A20A94B2F78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Chevron Right">
              <a:extLst>
                <a:ext uri="{FF2B5EF4-FFF2-40B4-BE49-F238E27FC236}">
                  <a16:creationId xmlns:a16="http://schemas.microsoft.com/office/drawing/2014/main" id="{9CF111A8-7538-BEB9-12AB-B91D928B58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79B7B35-B5B8-0092-9B73-F25A113C5357}"/>
              </a:ext>
            </a:extLst>
          </p:cNvPr>
          <p:cNvGrpSpPr/>
          <p:nvPr/>
        </p:nvGrpSpPr>
        <p:grpSpPr>
          <a:xfrm>
            <a:off x="981336" y="3256920"/>
            <a:ext cx="246888" cy="246888"/>
            <a:chOff x="9405120" y="3129377"/>
            <a:chExt cx="246888" cy="246888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A6ABE0D-F70A-6015-BFF4-246DE06F9B98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Chevron Left">
              <a:extLst>
                <a:ext uri="{FF2B5EF4-FFF2-40B4-BE49-F238E27FC236}">
                  <a16:creationId xmlns:a16="http://schemas.microsoft.com/office/drawing/2014/main" id="{13FCD6CB-0B93-5361-9447-330302CAF4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54AC587-0BB6-0C6B-700F-64499B646A70}"/>
              </a:ext>
            </a:extLst>
          </p:cNvPr>
          <p:cNvSpPr txBox="1"/>
          <p:nvPr/>
        </p:nvSpPr>
        <p:spPr>
          <a:xfrm>
            <a:off x="5486673" y="2117253"/>
            <a:ext cx="4799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[1/29]</a:t>
            </a:r>
            <a:endParaRPr lang="ko-KR" altLang="en-US" sz="800" b="1" dirty="0"/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75C359C-DFFC-2A0D-4757-B0EF098315F1}"/>
              </a:ext>
            </a:extLst>
          </p:cNvPr>
          <p:cNvSpPr/>
          <p:nvPr/>
        </p:nvSpPr>
        <p:spPr>
          <a:xfrm>
            <a:off x="6579487" y="5056994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반려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79276E0-DF60-B2A7-C631-A3126977FE86}"/>
              </a:ext>
            </a:extLst>
          </p:cNvPr>
          <p:cNvGrpSpPr/>
          <p:nvPr/>
        </p:nvGrpSpPr>
        <p:grpSpPr>
          <a:xfrm>
            <a:off x="1339850" y="2416253"/>
            <a:ext cx="759940" cy="225703"/>
            <a:chOff x="1339850" y="2115176"/>
            <a:chExt cx="759940" cy="225703"/>
          </a:xfrm>
        </p:grpSpPr>
        <p:sp>
          <p:nvSpPr>
            <p:cNvPr id="148" name="Text Box">
              <a:extLst>
                <a:ext uri="{FF2B5EF4-FFF2-40B4-BE49-F238E27FC236}">
                  <a16:creationId xmlns:a16="http://schemas.microsoft.com/office/drawing/2014/main" id="{00EBC87A-9199-BDEB-00B7-598D4E325A73}"/>
                </a:ext>
              </a:extLst>
            </p:cNvPr>
            <p:cNvSpPr/>
            <p:nvPr/>
          </p:nvSpPr>
          <p:spPr>
            <a:xfrm>
              <a:off x="1339850" y="2115176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CC36D6-BE3F-FF73-526B-584C61753E16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3545BA6-40ED-5DDA-B6DE-AC78E0F66C88}"/>
              </a:ext>
            </a:extLst>
          </p:cNvPr>
          <p:cNvGrpSpPr/>
          <p:nvPr/>
        </p:nvGrpSpPr>
        <p:grpSpPr>
          <a:xfrm>
            <a:off x="3276731" y="2110779"/>
            <a:ext cx="2050034" cy="192214"/>
            <a:chOff x="3276731" y="2125435"/>
            <a:chExt cx="2050034" cy="192214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D19E780-FC16-04CB-D10E-20B3CD8CA5E8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2C7983E-8492-B6BA-508A-B16B5A4DC307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화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66326130-899B-B6C8-65A5-1250D5DECF18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CF8605B-30DA-7599-7B01-DD9D128D234C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52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50696B-5258-802A-45DB-1A04E38D5B4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Search">
            <a:extLst>
              <a:ext uri="{FF2B5EF4-FFF2-40B4-BE49-F238E27FC236}">
                <a16:creationId xmlns:a16="http://schemas.microsoft.com/office/drawing/2014/main" id="{272D8468-A640-F208-E0C6-D79AD6B45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758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805B3F77-AD17-A944-128E-D0A9293153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71" t="17029" r="29023" b="20041"/>
          <a:stretch/>
        </p:blipFill>
        <p:spPr>
          <a:xfrm>
            <a:off x="7338586" y="2456266"/>
            <a:ext cx="249782" cy="239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5CF49A-B73F-BDFF-BB7B-8209C3BA5A81}"/>
              </a:ext>
            </a:extLst>
          </p:cNvPr>
          <p:cNvSpPr/>
          <p:nvPr/>
        </p:nvSpPr>
        <p:spPr bwMode="auto">
          <a:xfrm>
            <a:off x="9251232" y="5711353"/>
            <a:ext cx="759941" cy="130969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 Box">
            <a:extLst>
              <a:ext uri="{FF2B5EF4-FFF2-40B4-BE49-F238E27FC236}">
                <a16:creationId xmlns:a16="http://schemas.microsoft.com/office/drawing/2014/main" id="{6033EA71-83B5-670E-9A42-6570E7B5C65F}"/>
              </a:ext>
            </a:extLst>
          </p:cNvPr>
          <p:cNvSpPr/>
          <p:nvPr/>
        </p:nvSpPr>
        <p:spPr>
          <a:xfrm>
            <a:off x="9251233" y="5446847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SQ01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1A5C1A2-897B-1125-641E-B1723E8DDD9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9901033" y="5541610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8E773F9-8A00-AA19-EB0A-A7DF56EC0575}"/>
              </a:ext>
            </a:extLst>
          </p:cNvPr>
          <p:cNvSpPr/>
          <p:nvPr/>
        </p:nvSpPr>
        <p:spPr bwMode="auto">
          <a:xfrm>
            <a:off x="9251233" y="5672550"/>
            <a:ext cx="759941" cy="115762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SQ01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SQ07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SQ10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SQ18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142DD21-E5D8-662F-26C2-FB1E8653E1C8}"/>
              </a:ext>
            </a:extLst>
          </p:cNvPr>
          <p:cNvGrpSpPr/>
          <p:nvPr/>
        </p:nvGrpSpPr>
        <p:grpSpPr>
          <a:xfrm>
            <a:off x="10267319" y="5425757"/>
            <a:ext cx="692614" cy="724582"/>
            <a:chOff x="10970763" y="4663275"/>
            <a:chExt cx="692614" cy="724582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35BB21-C270-7897-6327-A4C83AAC5A30}"/>
                </a:ext>
              </a:extLst>
            </p:cNvPr>
            <p:cNvSpPr txBox="1"/>
            <p:nvPr/>
          </p:nvSpPr>
          <p:spPr>
            <a:xfrm>
              <a:off x="10970763" y="4663275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외근여부</a:t>
              </a:r>
              <a:endParaRPr lang="ko-KR" altLang="en-US" sz="800" b="1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DE6A448-092E-5ADC-8FBB-6E8BCB3335B5}"/>
                </a:ext>
              </a:extLst>
            </p:cNvPr>
            <p:cNvSpPr/>
            <p:nvPr/>
          </p:nvSpPr>
          <p:spPr bwMode="auto">
            <a:xfrm>
              <a:off x="10970763" y="5088921"/>
              <a:ext cx="692614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28451D37-3330-C46B-D2EC-8901E7F19CBA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970765" y="4880593"/>
              <a:ext cx="692612" cy="169575"/>
              <a:chOff x="586102" y="1297000"/>
              <a:chExt cx="1377736" cy="169575"/>
            </a:xfrm>
            <a:solidFill>
              <a:srgbClr val="FFFFFF"/>
            </a:solidFill>
            <a:effectLst/>
          </p:grpSpPr>
          <p:sp>
            <p:nvSpPr>
              <p:cNvPr id="175" name="Text Box">
                <a:extLst>
                  <a:ext uri="{FF2B5EF4-FFF2-40B4-BE49-F238E27FC236}">
                    <a16:creationId xmlns:a16="http://schemas.microsoft.com/office/drawing/2014/main" id="{4AA6DE11-9EB9-D647-801D-D7E29B832F2E}"/>
                  </a:ext>
                </a:extLst>
              </p:cNvPr>
              <p:cNvSpPr/>
              <p:nvPr/>
            </p:nvSpPr>
            <p:spPr>
              <a:xfrm>
                <a:off x="586102" y="1297000"/>
                <a:ext cx="1377736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6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3C10ADC-4EFF-84BA-387A-143DEA877781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4BDDEDA-9CE4-403E-306E-632ECF17952B}"/>
                </a:ext>
              </a:extLst>
            </p:cNvPr>
            <p:cNvSpPr/>
            <p:nvPr/>
          </p:nvSpPr>
          <p:spPr bwMode="auto">
            <a:xfrm>
              <a:off x="10970763" y="5052042"/>
              <a:ext cx="692613" cy="335815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53435F-13F3-0650-5789-68C708BB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57790"/>
              </p:ext>
            </p:extLst>
          </p:nvPr>
        </p:nvGraphicFramePr>
        <p:xfrm>
          <a:off x="2260412" y="2422569"/>
          <a:ext cx="3682161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56">
                  <a:extLst>
                    <a:ext uri="{9D8B030D-6E8A-4147-A177-3AD203B41FA5}">
                      <a16:colId xmlns:a16="http://schemas.microsoft.com/office/drawing/2014/main" val="1088271552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178957108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264653247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785621843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398691208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15348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8687"/>
                  </a:ext>
                </a:extLst>
              </a:tr>
            </a:tbl>
          </a:graphicData>
        </a:graphic>
      </p:graphicFrame>
      <p:sp>
        <p:nvSpPr>
          <p:cNvPr id="178" name="Search">
            <a:extLst>
              <a:ext uri="{FF2B5EF4-FFF2-40B4-BE49-F238E27FC236}">
                <a16:creationId xmlns:a16="http://schemas.microsoft.com/office/drawing/2014/main" id="{817394AB-7EBA-4547-900D-C61D011A74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73044" y="300236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8B6831-16B9-962F-905A-0A17FECA93ED}"/>
              </a:ext>
            </a:extLst>
          </p:cNvPr>
          <p:cNvSpPr/>
          <p:nvPr/>
        </p:nvSpPr>
        <p:spPr bwMode="auto">
          <a:xfrm>
            <a:off x="3211857" y="2055998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순서도: 페이지 연결자 21">
            <a:extLst>
              <a:ext uri="{FF2B5EF4-FFF2-40B4-BE49-F238E27FC236}">
                <a16:creationId xmlns:a16="http://schemas.microsoft.com/office/drawing/2014/main" id="{67CBA12E-1AD8-95CE-41AE-99D66E68C5D5}"/>
              </a:ext>
            </a:extLst>
          </p:cNvPr>
          <p:cNvSpPr/>
          <p:nvPr/>
        </p:nvSpPr>
        <p:spPr>
          <a:xfrm>
            <a:off x="5838130" y="204758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D4D2EED8-9456-50FE-AFAD-A148680641D2}"/>
              </a:ext>
            </a:extLst>
          </p:cNvPr>
          <p:cNvCxnSpPr>
            <a:cxnSpLocks/>
          </p:cNvCxnSpPr>
          <p:nvPr/>
        </p:nvCxnSpPr>
        <p:spPr bwMode="auto">
          <a:xfrm>
            <a:off x="5569744" y="2295033"/>
            <a:ext cx="31908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순서도: 페이지 연결자 21">
            <a:extLst>
              <a:ext uri="{FF2B5EF4-FFF2-40B4-BE49-F238E27FC236}">
                <a16:creationId xmlns:a16="http://schemas.microsoft.com/office/drawing/2014/main" id="{232B593A-9A08-96F2-C216-B18461F2039E}"/>
              </a:ext>
            </a:extLst>
          </p:cNvPr>
          <p:cNvSpPr/>
          <p:nvPr/>
        </p:nvSpPr>
        <p:spPr>
          <a:xfrm>
            <a:off x="2011975" y="229092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순서도: 페이지 연결자 21">
            <a:extLst>
              <a:ext uri="{FF2B5EF4-FFF2-40B4-BE49-F238E27FC236}">
                <a16:creationId xmlns:a16="http://schemas.microsoft.com/office/drawing/2014/main" id="{5CF9D5E9-1C10-E64B-9922-9901B5BDEBDC}"/>
              </a:ext>
            </a:extLst>
          </p:cNvPr>
          <p:cNvSpPr/>
          <p:nvPr/>
        </p:nvSpPr>
        <p:spPr>
          <a:xfrm>
            <a:off x="5903010" y="233546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순서도: 페이지 연결자 21">
            <a:extLst>
              <a:ext uri="{FF2B5EF4-FFF2-40B4-BE49-F238E27FC236}">
                <a16:creationId xmlns:a16="http://schemas.microsoft.com/office/drawing/2014/main" id="{F04A7F42-51E4-AB8A-EEE9-27E7B74FBC75}"/>
              </a:ext>
            </a:extLst>
          </p:cNvPr>
          <p:cNvSpPr/>
          <p:nvPr/>
        </p:nvSpPr>
        <p:spPr>
          <a:xfrm>
            <a:off x="7156140" y="235846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순서도: 페이지 연결자 21">
            <a:extLst>
              <a:ext uri="{FF2B5EF4-FFF2-40B4-BE49-F238E27FC236}">
                <a16:creationId xmlns:a16="http://schemas.microsoft.com/office/drawing/2014/main" id="{4D8FD8CE-29EC-E7E8-18AB-5834D19E35F5}"/>
              </a:ext>
            </a:extLst>
          </p:cNvPr>
          <p:cNvSpPr/>
          <p:nvPr/>
        </p:nvSpPr>
        <p:spPr>
          <a:xfrm>
            <a:off x="7493968" y="235846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순서도: 페이지 연결자 21">
            <a:extLst>
              <a:ext uri="{FF2B5EF4-FFF2-40B4-BE49-F238E27FC236}">
                <a16:creationId xmlns:a16="http://schemas.microsoft.com/office/drawing/2014/main" id="{276AC873-76D3-644E-93AC-72E101BEAA08}"/>
              </a:ext>
            </a:extLst>
          </p:cNvPr>
          <p:cNvSpPr/>
          <p:nvPr/>
        </p:nvSpPr>
        <p:spPr>
          <a:xfrm>
            <a:off x="7854204" y="314329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순서도: 페이지 연결자 21">
            <a:extLst>
              <a:ext uri="{FF2B5EF4-FFF2-40B4-BE49-F238E27FC236}">
                <a16:creationId xmlns:a16="http://schemas.microsoft.com/office/drawing/2014/main" id="{DC2B857A-F9D0-4798-5CE3-C2CB5D6910E6}"/>
              </a:ext>
            </a:extLst>
          </p:cNvPr>
          <p:cNvSpPr/>
          <p:nvPr/>
        </p:nvSpPr>
        <p:spPr>
          <a:xfrm>
            <a:off x="997209" y="314329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4DFEDFCC-35FB-8CB0-E66F-83F045A4F91E}"/>
              </a:ext>
            </a:extLst>
          </p:cNvPr>
          <p:cNvGrpSpPr/>
          <p:nvPr/>
        </p:nvGrpSpPr>
        <p:grpSpPr>
          <a:xfrm>
            <a:off x="207056" y="5328748"/>
            <a:ext cx="3565187" cy="607180"/>
            <a:chOff x="3142926" y="5448997"/>
            <a:chExt cx="3565187" cy="607180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9582EA4C-C0D7-C5DF-77EC-90694C44792B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DAE0BD9D-7701-BBE6-C3AD-3ECF2B4C98AD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9" name="Add">
                <a:extLst>
                  <a:ext uri="{FF2B5EF4-FFF2-40B4-BE49-F238E27FC236}">
                    <a16:creationId xmlns:a16="http://schemas.microsoft.com/office/drawing/2014/main" id="{362F4AA3-F308-3E25-14E3-7DDBD8A071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6" name="Accept">
              <a:extLst>
                <a:ext uri="{FF2B5EF4-FFF2-40B4-BE49-F238E27FC236}">
                  <a16:creationId xmlns:a16="http://schemas.microsoft.com/office/drawing/2014/main" id="{C4886757-F53E-D46B-A293-F4019A83E3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DCA4A92-E3AF-34CF-81BD-9C992A6517BA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CB70A61-3E0B-DCFD-397E-2BADE7D9E241}"/>
              </a:ext>
            </a:extLst>
          </p:cNvPr>
          <p:cNvGrpSpPr/>
          <p:nvPr/>
        </p:nvGrpSpPr>
        <p:grpSpPr>
          <a:xfrm>
            <a:off x="5091548" y="5328748"/>
            <a:ext cx="3565187" cy="607180"/>
            <a:chOff x="3142926" y="5448997"/>
            <a:chExt cx="3565187" cy="607180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78ECEA07-1DDD-E6CE-464D-DB1BFB78718B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DF0FFDF-162D-FE85-D216-3E77CC440A6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7" name="Add">
                <a:extLst>
                  <a:ext uri="{FF2B5EF4-FFF2-40B4-BE49-F238E27FC236}">
                    <a16:creationId xmlns:a16="http://schemas.microsoft.com/office/drawing/2014/main" id="{FEE7A0C3-0CE0-0E57-790A-B1AB1FAE08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4" name="Accept">
              <a:extLst>
                <a:ext uri="{FF2B5EF4-FFF2-40B4-BE49-F238E27FC236}">
                  <a16:creationId xmlns:a16="http://schemas.microsoft.com/office/drawing/2014/main" id="{F2D24A18-3488-BF60-FA91-979974A16E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7D9FABA-2C87-FB18-9C8B-4A71B5BCEDD6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승인하였습니다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70344EB-2AEC-E6DB-0B98-41D669F1BEA7}"/>
              </a:ext>
            </a:extLst>
          </p:cNvPr>
          <p:cNvGrpSpPr/>
          <p:nvPr/>
        </p:nvGrpSpPr>
        <p:grpSpPr>
          <a:xfrm>
            <a:off x="2657195" y="5760319"/>
            <a:ext cx="3565187" cy="607180"/>
            <a:chOff x="3142926" y="5448997"/>
            <a:chExt cx="3565187" cy="607180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4EE74499-C3C1-9F72-7251-1E057E1EC55E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5FAE5F67-7A83-87C5-DE29-D0A6FD816266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1" name="Add">
                <a:extLst>
                  <a:ext uri="{FF2B5EF4-FFF2-40B4-BE49-F238E27FC236}">
                    <a16:creationId xmlns:a16="http://schemas.microsoft.com/office/drawing/2014/main" id="{FA553AA0-1703-4F22-CD82-EF2AA64176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8" name="Accept">
              <a:extLst>
                <a:ext uri="{FF2B5EF4-FFF2-40B4-BE49-F238E27FC236}">
                  <a16:creationId xmlns:a16="http://schemas.microsoft.com/office/drawing/2014/main" id="{4E0BA442-57C3-F950-D838-CFB208699F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5731BE1-E6C5-6B71-88A4-97A854A8A0DA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반려하였습니다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18" name="Button">
            <a:extLst>
              <a:ext uri="{FF2B5EF4-FFF2-40B4-BE49-F238E27FC236}">
                <a16:creationId xmlns:a16="http://schemas.microsoft.com/office/drawing/2014/main" id="{85FECCF7-7129-F26F-6319-4F285ADF7EC3}"/>
              </a:ext>
            </a:extLst>
          </p:cNvPr>
          <p:cNvSpPr/>
          <p:nvPr/>
        </p:nvSpPr>
        <p:spPr>
          <a:xfrm>
            <a:off x="5137453" y="5052363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순서도: 페이지 연결자 21">
            <a:extLst>
              <a:ext uri="{FF2B5EF4-FFF2-40B4-BE49-F238E27FC236}">
                <a16:creationId xmlns:a16="http://schemas.microsoft.com/office/drawing/2014/main" id="{8F61AF9C-8B5C-C132-D58C-E6280379771C}"/>
              </a:ext>
            </a:extLst>
          </p:cNvPr>
          <p:cNvSpPr/>
          <p:nvPr/>
        </p:nvSpPr>
        <p:spPr>
          <a:xfrm>
            <a:off x="3685160" y="521944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순서도: 페이지 연결자 21">
            <a:extLst>
              <a:ext uri="{FF2B5EF4-FFF2-40B4-BE49-F238E27FC236}">
                <a16:creationId xmlns:a16="http://schemas.microsoft.com/office/drawing/2014/main" id="{8C81E6A2-D0EF-2CAC-7648-651B6A2D832A}"/>
              </a:ext>
            </a:extLst>
          </p:cNvPr>
          <p:cNvSpPr/>
          <p:nvPr/>
        </p:nvSpPr>
        <p:spPr>
          <a:xfrm>
            <a:off x="6162263" y="569194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순서도: 페이지 연결자 21">
            <a:extLst>
              <a:ext uri="{FF2B5EF4-FFF2-40B4-BE49-F238E27FC236}">
                <a16:creationId xmlns:a16="http://schemas.microsoft.com/office/drawing/2014/main" id="{431D5E09-646F-5027-95CF-F8C8E3881A7E}"/>
              </a:ext>
            </a:extLst>
          </p:cNvPr>
          <p:cNvSpPr/>
          <p:nvPr/>
        </p:nvSpPr>
        <p:spPr>
          <a:xfrm>
            <a:off x="8589695" y="524845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순서도: 페이지 연결자 21">
            <a:extLst>
              <a:ext uri="{FF2B5EF4-FFF2-40B4-BE49-F238E27FC236}">
                <a16:creationId xmlns:a16="http://schemas.microsoft.com/office/drawing/2014/main" id="{CD34D931-C306-A88D-B7DF-C77DC870B5AC}"/>
              </a:ext>
            </a:extLst>
          </p:cNvPr>
          <p:cNvSpPr/>
          <p:nvPr/>
        </p:nvSpPr>
        <p:spPr>
          <a:xfrm>
            <a:off x="9942348" y="539132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2D0050-DA33-37EF-A027-BCA1D19318CC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F74EABE-C3B5-31BF-0D65-C02E70D154BA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9E89CF2C-0EDE-6876-197F-E6C0AAA719B9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E629EEC5-64A3-5CCC-060A-BEB5835E8A4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20A1E21E-FC12-7D9C-F46C-6F0273085AB5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85ACB8C-5FAC-0FA0-9EC7-4589DC81231A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474BA-D77C-0A69-F126-126F0DFE46F5}"/>
              </a:ext>
            </a:extLst>
          </p:cNvPr>
          <p:cNvSpPr/>
          <p:nvPr/>
        </p:nvSpPr>
        <p:spPr bwMode="auto">
          <a:xfrm>
            <a:off x="1913532" y="4553234"/>
            <a:ext cx="4059937" cy="885443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부서별 출퇴근 관리 팝업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날짜 선택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UI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우측에 라벨정보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현재부서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index /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index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좌측에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하위 실 목록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해당일에 대한 출퇴근 제출 상세정보 표기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4.grid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상단 우측에 엑셀다운로드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refresh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5.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3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3B72AA-AC26-F8E6-BE2C-B3AD75E118C3}"/>
              </a:ext>
            </a:extLst>
          </p:cNvPr>
          <p:cNvSpPr/>
          <p:nvPr/>
        </p:nvSpPr>
        <p:spPr bwMode="auto">
          <a:xfrm>
            <a:off x="561975" y="603672"/>
            <a:ext cx="7833088" cy="556211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TeamReport01_3(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64578" cy="215444"/>
          </a:xfrm>
        </p:spPr>
        <p:txBody>
          <a:bodyPr/>
          <a:lstStyle/>
          <a:p>
            <a:r>
              <a:rPr lang="en-US" altLang="ko-KR" dirty="0"/>
              <a:t>trpt01_3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27160"/>
              </p:ext>
            </p:extLst>
          </p:nvPr>
        </p:nvGraphicFramePr>
        <p:xfrm>
          <a:off x="8938323" y="1328195"/>
          <a:ext cx="3147286" cy="87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디스크립션은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trpt01_2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trpt01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클릭한 행의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값이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‘Y’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실장의 코멘트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 형태는 이름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 내용으로 구성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보고 </a:t>
            </a:r>
            <a:r>
              <a:rPr lang="en-US" altLang="ko-KR" dirty="0"/>
              <a:t>&gt; </a:t>
            </a:r>
            <a:r>
              <a:rPr lang="ko-KR" altLang="en-US" dirty="0"/>
              <a:t>팀 업무보고 </a:t>
            </a:r>
            <a:r>
              <a:rPr lang="en-US" altLang="ko-KR" dirty="0"/>
              <a:t>&gt; </a:t>
            </a:r>
            <a:r>
              <a:rPr lang="ko-KR" altLang="en-US" dirty="0"/>
              <a:t>일일 업무 보고 작성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110A7E-DB30-BA5E-94D1-BB73210834DD}"/>
              </a:ext>
            </a:extLst>
          </p:cNvPr>
          <p:cNvSpPr/>
          <p:nvPr/>
        </p:nvSpPr>
        <p:spPr bwMode="auto">
          <a:xfrm>
            <a:off x="889887" y="831430"/>
            <a:ext cx="7180151" cy="512302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E48CDB7F-788D-2455-DF1C-234D51530C7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968681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D8D174-EA1C-76C1-BD00-8B219E41E12B}"/>
              </a:ext>
            </a:extLst>
          </p:cNvPr>
          <p:cNvCxnSpPr>
            <a:cxnSpLocks/>
          </p:cNvCxnSpPr>
          <p:nvPr/>
        </p:nvCxnSpPr>
        <p:spPr>
          <a:xfrm>
            <a:off x="894020" y="1176853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9BE3F7-9150-7B5A-1769-0350E85E26BB}"/>
              </a:ext>
            </a:extLst>
          </p:cNvPr>
          <p:cNvSpPr txBox="1"/>
          <p:nvPr/>
        </p:nvSpPr>
        <p:spPr>
          <a:xfrm>
            <a:off x="894020" y="903547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일일 업무 보고 수정</a:t>
            </a:r>
            <a:endParaRPr lang="ko-KR" altLang="en-US" sz="800" b="1" dirty="0"/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7B732596-DA48-498C-1169-E54B22B1DCAD}"/>
              </a:ext>
            </a:extLst>
          </p:cNvPr>
          <p:cNvSpPr/>
          <p:nvPr/>
        </p:nvSpPr>
        <p:spPr>
          <a:xfrm>
            <a:off x="7289373" y="569366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890E8C57-650C-B547-A4FB-9394E2326638}"/>
              </a:ext>
            </a:extLst>
          </p:cNvPr>
          <p:cNvSpPr/>
          <p:nvPr/>
        </p:nvSpPr>
        <p:spPr>
          <a:xfrm>
            <a:off x="6536351" y="5693666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C0F0E07-F2E8-2A0F-281C-84E95F35F521}"/>
              </a:ext>
            </a:extLst>
          </p:cNvPr>
          <p:cNvCxnSpPr>
            <a:cxnSpLocks/>
          </p:cNvCxnSpPr>
          <p:nvPr/>
        </p:nvCxnSpPr>
        <p:spPr>
          <a:xfrm>
            <a:off x="894020" y="560903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C6EF6F8-7B3F-1DA3-AA33-F2DF1FE7D08B}"/>
              </a:ext>
            </a:extLst>
          </p:cNvPr>
          <p:cNvSpPr/>
          <p:nvPr/>
        </p:nvSpPr>
        <p:spPr bwMode="auto">
          <a:xfrm>
            <a:off x="966651" y="1606912"/>
            <a:ext cx="7023447" cy="295556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팀장 일일 업무 보고 작성 내용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047CFC-1512-CC39-9164-EBEBC5498284}"/>
              </a:ext>
            </a:extLst>
          </p:cNvPr>
          <p:cNvSpPr/>
          <p:nvPr/>
        </p:nvSpPr>
        <p:spPr bwMode="auto">
          <a:xfrm rot="20021660">
            <a:off x="3262984" y="2806562"/>
            <a:ext cx="243078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 에디터 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35623A-B6D2-EB16-CDEC-0B3DD7F127EB}"/>
              </a:ext>
            </a:extLst>
          </p:cNvPr>
          <p:cNvSpPr/>
          <p:nvPr/>
        </p:nvSpPr>
        <p:spPr bwMode="auto">
          <a:xfrm>
            <a:off x="3811372" y="1296109"/>
            <a:ext cx="1312210" cy="19188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8C53DE-4DA0-3E02-0F31-89928BB552A5}"/>
              </a:ext>
            </a:extLst>
          </p:cNvPr>
          <p:cNvSpPr txBox="1"/>
          <p:nvPr/>
        </p:nvSpPr>
        <p:spPr>
          <a:xfrm>
            <a:off x="7457228" y="4562475"/>
            <a:ext cx="532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이슈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F23037-CF21-2D44-E09C-F2F1FEA58C2C}"/>
              </a:ext>
            </a:extLst>
          </p:cNvPr>
          <p:cNvCxnSpPr>
            <a:cxnSpLocks/>
          </p:cNvCxnSpPr>
          <p:nvPr/>
        </p:nvCxnSpPr>
        <p:spPr>
          <a:xfrm>
            <a:off x="966651" y="4777919"/>
            <a:ext cx="70234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EE97E3E-90BB-22B0-DAF3-98C910168D29}"/>
              </a:ext>
            </a:extLst>
          </p:cNvPr>
          <p:cNvCxnSpPr>
            <a:cxnSpLocks/>
          </p:cNvCxnSpPr>
          <p:nvPr/>
        </p:nvCxnSpPr>
        <p:spPr>
          <a:xfrm>
            <a:off x="966651" y="5085672"/>
            <a:ext cx="70234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7F5768-109A-BBDB-F489-FA12906A6A00}"/>
              </a:ext>
            </a:extLst>
          </p:cNvPr>
          <p:cNvSpPr txBox="1"/>
          <p:nvPr/>
        </p:nvSpPr>
        <p:spPr>
          <a:xfrm>
            <a:off x="992595" y="4849363"/>
            <a:ext cx="1062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이현수 수석부장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480DB9-1669-2F7A-D79D-61CAB5519ADA}"/>
              </a:ext>
            </a:extLst>
          </p:cNvPr>
          <p:cNvSpPr txBox="1"/>
          <p:nvPr/>
        </p:nvSpPr>
        <p:spPr>
          <a:xfrm>
            <a:off x="1904616" y="4849202"/>
            <a:ext cx="1550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코멘트 작성 내용 출력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C5D23F-AEFF-ACC1-7D1C-DAB2401A0E8E}"/>
              </a:ext>
            </a:extLst>
          </p:cNvPr>
          <p:cNvSpPr/>
          <p:nvPr/>
        </p:nvSpPr>
        <p:spPr bwMode="auto">
          <a:xfrm>
            <a:off x="935611" y="4746683"/>
            <a:ext cx="7105052" cy="40683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페이지 연결자 21">
            <a:extLst>
              <a:ext uri="{FF2B5EF4-FFF2-40B4-BE49-F238E27FC236}">
                <a16:creationId xmlns:a16="http://schemas.microsoft.com/office/drawing/2014/main" id="{F00C8251-1D77-275D-6323-C409544A3CFB}"/>
              </a:ext>
            </a:extLst>
          </p:cNvPr>
          <p:cNvSpPr/>
          <p:nvPr/>
        </p:nvSpPr>
        <p:spPr>
          <a:xfrm>
            <a:off x="7369177" y="447247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순서도: 페이지 연결자 21">
            <a:extLst>
              <a:ext uri="{FF2B5EF4-FFF2-40B4-BE49-F238E27FC236}">
                <a16:creationId xmlns:a16="http://schemas.microsoft.com/office/drawing/2014/main" id="{ACF5FF8C-5F99-1C43-F108-70018382D72F}"/>
              </a:ext>
            </a:extLst>
          </p:cNvPr>
          <p:cNvSpPr/>
          <p:nvPr/>
        </p:nvSpPr>
        <p:spPr>
          <a:xfrm>
            <a:off x="4663010" y="124413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페이지 연결자 21">
            <a:extLst>
              <a:ext uri="{FF2B5EF4-FFF2-40B4-BE49-F238E27FC236}">
                <a16:creationId xmlns:a16="http://schemas.microsoft.com/office/drawing/2014/main" id="{3DF135F3-0D5D-12C5-0904-9B62B6622E7E}"/>
              </a:ext>
            </a:extLst>
          </p:cNvPr>
          <p:cNvSpPr/>
          <p:nvPr/>
        </p:nvSpPr>
        <p:spPr>
          <a:xfrm>
            <a:off x="3121590" y="277958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페이지 연결자 21">
            <a:extLst>
              <a:ext uri="{FF2B5EF4-FFF2-40B4-BE49-F238E27FC236}">
                <a16:creationId xmlns:a16="http://schemas.microsoft.com/office/drawing/2014/main" id="{BE7C7502-DD25-5BBF-4943-03453189FF52}"/>
              </a:ext>
            </a:extLst>
          </p:cNvPr>
          <p:cNvSpPr/>
          <p:nvPr/>
        </p:nvSpPr>
        <p:spPr>
          <a:xfrm>
            <a:off x="878404" y="46813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0ACEA2-BD5F-6E8C-D433-3E1F55B431AE}"/>
              </a:ext>
            </a:extLst>
          </p:cNvPr>
          <p:cNvSpPr/>
          <p:nvPr/>
        </p:nvSpPr>
        <p:spPr bwMode="auto">
          <a:xfrm>
            <a:off x="6051552" y="2593903"/>
            <a:ext cx="4059937" cy="885443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일일 업무 보고 수정 팝업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1.sub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타이틀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개념으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웹에디터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영역으로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div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로 영역만 주시면 됩니다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웹에디터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하단 우측에 이슈 체크박스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댓글 내용 출력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only view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1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733FFDC-9C42-C5F6-4746-629200C72ED1}"/>
              </a:ext>
            </a:extLst>
          </p:cNvPr>
          <p:cNvSpPr/>
          <p:nvPr/>
        </p:nvSpPr>
        <p:spPr bwMode="auto">
          <a:xfrm>
            <a:off x="561975" y="603672"/>
            <a:ext cx="7833088" cy="556211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HeadReport01_1(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88623" cy="215444"/>
          </a:xfrm>
        </p:spPr>
        <p:txBody>
          <a:bodyPr/>
          <a:lstStyle/>
          <a:p>
            <a:r>
              <a:rPr lang="en-US" altLang="ko-KR" dirty="0"/>
              <a:t>hrpt01_1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64968"/>
              </p:ext>
            </p:extLst>
          </p:nvPr>
        </p:nvGraphicFramePr>
        <p:xfrm>
          <a:off x="8938323" y="1328195"/>
          <a:ext cx="3147286" cy="399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레이어 팝업 닫기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조회 날짜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해당하는 날짜의 업무 보고 등록된 총 수 대비 현재 보고 있는 팀 위치 표시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 업무 보고 등록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hrpt01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선택한 행에 해당하는 부서명 선택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팀의 업무 보고 정보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grid, [2], [4],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업무 보고 등록 내용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[2], [4],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이슈 체크 여부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이슈 체크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checked, uncheck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따라 통계 및 관련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로그인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이름 직급 정보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 입력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Max 100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checked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상태에서만 활성화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등록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BTN] 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입력 내용을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코멘트를 최초 등록한 실장의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동작하며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이미 타 실장에 의해 코멘트가 등록된 경우에는 버튼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 보기만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checked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상태에서만 활성화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과 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5195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보고 </a:t>
            </a:r>
            <a:r>
              <a:rPr lang="en-US" altLang="ko-KR" dirty="0"/>
              <a:t>&gt; </a:t>
            </a:r>
            <a:r>
              <a:rPr lang="ko-KR" altLang="en-US" dirty="0"/>
              <a:t>실 업무보고</a:t>
            </a:r>
            <a:r>
              <a:rPr lang="en-US" altLang="ko-KR" dirty="0"/>
              <a:t> &gt; </a:t>
            </a:r>
            <a:r>
              <a:rPr lang="ko-KR" altLang="en-US" dirty="0"/>
              <a:t>팀 일일 업무 보고 확인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7D5946-F3BE-D1C5-2E4D-518B881ACB06}"/>
              </a:ext>
            </a:extLst>
          </p:cNvPr>
          <p:cNvSpPr/>
          <p:nvPr/>
        </p:nvSpPr>
        <p:spPr bwMode="auto">
          <a:xfrm>
            <a:off x="889887" y="831430"/>
            <a:ext cx="7180151" cy="512302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E3079690-EA7B-CE0E-2E93-BE3D65483344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968681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4375AFC-CE48-7E6F-53A6-27E771161E1A}"/>
              </a:ext>
            </a:extLst>
          </p:cNvPr>
          <p:cNvCxnSpPr>
            <a:cxnSpLocks/>
          </p:cNvCxnSpPr>
          <p:nvPr/>
        </p:nvCxnSpPr>
        <p:spPr>
          <a:xfrm>
            <a:off x="894020" y="1176853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9169EE8-F8B8-2BBB-BADE-65A3F1E19333}"/>
              </a:ext>
            </a:extLst>
          </p:cNvPr>
          <p:cNvSpPr txBox="1"/>
          <p:nvPr/>
        </p:nvSpPr>
        <p:spPr>
          <a:xfrm>
            <a:off x="894020" y="903547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일일 업무 보고 확인</a:t>
            </a:r>
            <a:endParaRPr lang="ko-KR" altLang="en-US" sz="800" b="1" dirty="0"/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A4434694-6688-36C9-4422-5ACA163CCB4F}"/>
              </a:ext>
            </a:extLst>
          </p:cNvPr>
          <p:cNvSpPr/>
          <p:nvPr/>
        </p:nvSpPr>
        <p:spPr>
          <a:xfrm>
            <a:off x="7289373" y="5693666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71B7E68-D3D1-EAAF-FCA0-1DDCFAC37554}"/>
              </a:ext>
            </a:extLst>
          </p:cNvPr>
          <p:cNvCxnSpPr>
            <a:cxnSpLocks/>
          </p:cNvCxnSpPr>
          <p:nvPr/>
        </p:nvCxnSpPr>
        <p:spPr>
          <a:xfrm>
            <a:off x="894020" y="560903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DA51564-DD92-8F46-2F7E-6AC61189593E}"/>
              </a:ext>
            </a:extLst>
          </p:cNvPr>
          <p:cNvSpPr/>
          <p:nvPr/>
        </p:nvSpPr>
        <p:spPr bwMode="auto">
          <a:xfrm>
            <a:off x="1311980" y="1905057"/>
            <a:ext cx="6335271" cy="294690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[Status]</a:t>
            </a:r>
            <a:b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b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[Issue &amp; Solution]</a:t>
            </a:r>
            <a:b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[Effectiveness]</a:t>
            </a:r>
            <a:b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ABA994C-00B1-5879-B55C-224573EF45A5}"/>
              </a:ext>
            </a:extLst>
          </p:cNvPr>
          <p:cNvSpPr/>
          <p:nvPr/>
        </p:nvSpPr>
        <p:spPr bwMode="auto">
          <a:xfrm rot="20021660">
            <a:off x="3261313" y="3102232"/>
            <a:ext cx="243078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 에디터 뷰어 영역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88CAA8E-802F-5BF1-7AA9-8DEE66DEC5B8}"/>
              </a:ext>
            </a:extLst>
          </p:cNvPr>
          <p:cNvGrpSpPr/>
          <p:nvPr/>
        </p:nvGrpSpPr>
        <p:grpSpPr>
          <a:xfrm>
            <a:off x="7735201" y="3256920"/>
            <a:ext cx="246888" cy="246888"/>
            <a:chOff x="7741551" y="3227732"/>
            <a:chExt cx="246888" cy="246888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C1D8779-5551-845D-E61D-DD639F634D14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Chevron Right">
              <a:extLst>
                <a:ext uri="{FF2B5EF4-FFF2-40B4-BE49-F238E27FC236}">
                  <a16:creationId xmlns:a16="http://schemas.microsoft.com/office/drawing/2014/main" id="{90E5E47D-0EB7-2236-E575-BDE65EBF3C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3230CB2-F4CE-9B31-C0F4-8B0C2A0D074F}"/>
              </a:ext>
            </a:extLst>
          </p:cNvPr>
          <p:cNvGrpSpPr/>
          <p:nvPr/>
        </p:nvGrpSpPr>
        <p:grpSpPr>
          <a:xfrm>
            <a:off x="981336" y="3256920"/>
            <a:ext cx="246888" cy="246888"/>
            <a:chOff x="9405120" y="3129377"/>
            <a:chExt cx="246888" cy="24688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2DAD6CF-BACF-C676-98B6-AD53EB4AE661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Chevron Left">
              <a:extLst>
                <a:ext uri="{FF2B5EF4-FFF2-40B4-BE49-F238E27FC236}">
                  <a16:creationId xmlns:a16="http://schemas.microsoft.com/office/drawing/2014/main" id="{62ED0E9D-1405-F1DE-2B0A-E2932FE81A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92127195-D8AA-5226-F4CE-4428EC597A65}"/>
              </a:ext>
            </a:extLst>
          </p:cNvPr>
          <p:cNvSpPr txBox="1"/>
          <p:nvPr/>
        </p:nvSpPr>
        <p:spPr>
          <a:xfrm>
            <a:off x="5486673" y="1333605"/>
            <a:ext cx="4799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[1/9]</a:t>
            </a:r>
            <a:endParaRPr lang="ko-KR" altLang="en-US" sz="800" b="1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A3DF9FB-4499-6EE4-47EC-B65F53CFE91B}"/>
              </a:ext>
            </a:extLst>
          </p:cNvPr>
          <p:cNvGrpSpPr/>
          <p:nvPr/>
        </p:nvGrpSpPr>
        <p:grpSpPr>
          <a:xfrm>
            <a:off x="1314074" y="1632369"/>
            <a:ext cx="778019" cy="225703"/>
            <a:chOff x="1321771" y="2115176"/>
            <a:chExt cx="778019" cy="225703"/>
          </a:xfrm>
        </p:grpSpPr>
        <p:sp>
          <p:nvSpPr>
            <p:cNvPr id="144" name="Text Box">
              <a:extLst>
                <a:ext uri="{FF2B5EF4-FFF2-40B4-BE49-F238E27FC236}">
                  <a16:creationId xmlns:a16="http://schemas.microsoft.com/office/drawing/2014/main" id="{8B57AD8B-D3C5-10D8-9EBF-5AF9F1B48A1E}"/>
                </a:ext>
              </a:extLst>
            </p:cNvPr>
            <p:cNvSpPr/>
            <p:nvPr/>
          </p:nvSpPr>
          <p:spPr>
            <a:xfrm>
              <a:off x="1321771" y="2115176"/>
              <a:ext cx="778019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A30F5D-F13F-DE2C-3B63-98885DF267E8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6E657D1-E0AF-5932-1367-2DCAF289B91F}"/>
              </a:ext>
            </a:extLst>
          </p:cNvPr>
          <p:cNvGrpSpPr/>
          <p:nvPr/>
        </p:nvGrpSpPr>
        <p:grpSpPr>
          <a:xfrm>
            <a:off x="3276731" y="1327131"/>
            <a:ext cx="2050034" cy="192214"/>
            <a:chOff x="3276731" y="2125435"/>
            <a:chExt cx="2050034" cy="19221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36BACA3-6FC9-6148-0D6E-079AC27DD3CF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4076D9D-469A-11D2-0D64-099B58B0D3A0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화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AB2AE789-9051-82D3-7445-AFFF636617CD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61C5FE13-4546-97C0-960E-594ABD8D3324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8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EA55D4C-3BAE-9D30-57A0-C41979001ABE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8484293-E517-C87D-3D60-56F03D1B9A5F}"/>
              </a:ext>
            </a:extLst>
          </p:cNvPr>
          <p:cNvSpPr/>
          <p:nvPr/>
        </p:nvSpPr>
        <p:spPr bwMode="auto">
          <a:xfrm>
            <a:off x="1311980" y="5112004"/>
            <a:ext cx="5717470" cy="4188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이현수 수석부장</a:t>
            </a: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코멘트를 입력하세요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C435F8BD-276B-A7A3-F47E-FDE8F63C587F}"/>
              </a:ext>
            </a:extLst>
          </p:cNvPr>
          <p:cNvSpPr/>
          <p:nvPr/>
        </p:nvSpPr>
        <p:spPr>
          <a:xfrm>
            <a:off x="7107251" y="535086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0FBC48C-1481-9DA5-D5AC-300FA01CF0CE}"/>
              </a:ext>
            </a:extLst>
          </p:cNvPr>
          <p:cNvCxnSpPr>
            <a:cxnSpLocks/>
          </p:cNvCxnSpPr>
          <p:nvPr/>
        </p:nvCxnSpPr>
        <p:spPr>
          <a:xfrm>
            <a:off x="1311980" y="5049974"/>
            <a:ext cx="633527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E778D39-37E4-5915-1DB2-4010B3725CC5}"/>
              </a:ext>
            </a:extLst>
          </p:cNvPr>
          <p:cNvSpPr txBox="1"/>
          <p:nvPr/>
        </p:nvSpPr>
        <p:spPr>
          <a:xfrm>
            <a:off x="7113910" y="4838638"/>
            <a:ext cx="532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이슈</a:t>
            </a:r>
            <a:endParaRPr lang="ko-KR" altLang="en-US" sz="8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0846B4A-33CD-085B-BA9F-64A06770EAAE}"/>
              </a:ext>
            </a:extLst>
          </p:cNvPr>
          <p:cNvGrpSpPr/>
          <p:nvPr/>
        </p:nvGrpSpPr>
        <p:grpSpPr>
          <a:xfrm>
            <a:off x="9111231" y="5448595"/>
            <a:ext cx="540666" cy="1287960"/>
            <a:chOff x="10753460" y="4887504"/>
            <a:chExt cx="540666" cy="128796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52810C83-AA0F-DF1B-0C5D-FCB02954AAF1}"/>
                </a:ext>
              </a:extLst>
            </p:cNvPr>
            <p:cNvSpPr/>
            <p:nvPr/>
          </p:nvSpPr>
          <p:spPr bwMode="auto">
            <a:xfrm>
              <a:off x="10753460" y="5152010"/>
              <a:ext cx="540665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 Box">
              <a:extLst>
                <a:ext uri="{FF2B5EF4-FFF2-40B4-BE49-F238E27FC236}">
                  <a16:creationId xmlns:a16="http://schemas.microsoft.com/office/drawing/2014/main" id="{9C9AAA12-C0C2-ED1F-3418-3E6CB90366AC}"/>
                </a:ext>
              </a:extLst>
            </p:cNvPr>
            <p:cNvSpPr/>
            <p:nvPr/>
          </p:nvSpPr>
          <p:spPr>
            <a:xfrm>
              <a:off x="10753461" y="4887504"/>
              <a:ext cx="540664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5A178D-0371-7E67-8732-655ED4193B6A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1183985" y="498226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1C799C1-EC71-E500-A4AE-ECCEAF6B8D3E}"/>
                </a:ext>
              </a:extLst>
            </p:cNvPr>
            <p:cNvSpPr/>
            <p:nvPr/>
          </p:nvSpPr>
          <p:spPr bwMode="auto">
            <a:xfrm>
              <a:off x="10753461" y="5113205"/>
              <a:ext cx="540665" cy="1062259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SQ03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SQ04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SQ07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SQ10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SQ11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SQ13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21F3D96-79BD-112A-6DE0-9E5ABFF81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6959"/>
              </p:ext>
            </p:extLst>
          </p:nvPr>
        </p:nvGraphicFramePr>
        <p:xfrm>
          <a:off x="2260412" y="1637036"/>
          <a:ext cx="4323268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039">
                  <a:extLst>
                    <a:ext uri="{9D8B030D-6E8A-4147-A177-3AD203B41FA5}">
                      <a16:colId xmlns:a16="http://schemas.microsoft.com/office/drawing/2014/main" val="1088271552"/>
                    </a:ext>
                  </a:extLst>
                </a:gridCol>
                <a:gridCol w="1039771">
                  <a:extLst>
                    <a:ext uri="{9D8B030D-6E8A-4147-A177-3AD203B41FA5}">
                      <a16:colId xmlns:a16="http://schemas.microsoft.com/office/drawing/2014/main" val="2178957108"/>
                    </a:ext>
                  </a:extLst>
                </a:gridCol>
                <a:gridCol w="519886">
                  <a:extLst>
                    <a:ext uri="{9D8B030D-6E8A-4147-A177-3AD203B41FA5}">
                      <a16:colId xmlns:a16="http://schemas.microsoft.com/office/drawing/2014/main" val="2264653247"/>
                    </a:ext>
                  </a:extLst>
                </a:gridCol>
                <a:gridCol w="802631">
                  <a:extLst>
                    <a:ext uri="{9D8B030D-6E8A-4147-A177-3AD203B41FA5}">
                      <a16:colId xmlns:a16="http://schemas.microsoft.com/office/drawing/2014/main" val="785621843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3177354698"/>
                    </a:ext>
                  </a:extLst>
                </a:gridCol>
                <a:gridCol w="820700">
                  <a:extLst>
                    <a:ext uri="{9D8B030D-6E8A-4147-A177-3AD203B41FA5}">
                      <a16:colId xmlns:a16="http://schemas.microsoft.com/office/drawing/2014/main" val="2972438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 17:35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8687"/>
                  </a:ext>
                </a:extLst>
              </a:tr>
            </a:tbl>
          </a:graphicData>
        </a:graphic>
      </p:graphicFrame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266C8B8-4F53-6B9E-9235-363F6DBA56C6}"/>
              </a:ext>
            </a:extLst>
          </p:cNvPr>
          <p:cNvSpPr/>
          <p:nvPr/>
        </p:nvSpPr>
        <p:spPr bwMode="auto">
          <a:xfrm>
            <a:off x="3211857" y="1291614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2B295B29-6AA1-F488-36A6-06F458313454}"/>
              </a:ext>
            </a:extLst>
          </p:cNvPr>
          <p:cNvCxnSpPr>
            <a:cxnSpLocks/>
          </p:cNvCxnSpPr>
          <p:nvPr/>
        </p:nvCxnSpPr>
        <p:spPr bwMode="auto">
          <a:xfrm>
            <a:off x="5550938" y="1549049"/>
            <a:ext cx="31908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D68DF29-3FA4-A7DE-F6D4-3B787DCB63BD}"/>
              </a:ext>
            </a:extLst>
          </p:cNvPr>
          <p:cNvCxnSpPr>
            <a:cxnSpLocks/>
          </p:cNvCxnSpPr>
          <p:nvPr/>
        </p:nvCxnSpPr>
        <p:spPr bwMode="auto">
          <a:xfrm>
            <a:off x="7158760" y="5022957"/>
            <a:ext cx="400613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순서도: 페이지 연결자 21">
            <a:extLst>
              <a:ext uri="{FF2B5EF4-FFF2-40B4-BE49-F238E27FC236}">
                <a16:creationId xmlns:a16="http://schemas.microsoft.com/office/drawing/2014/main" id="{4911A2A4-EB93-BEED-45A0-E0B8DE6FE085}"/>
              </a:ext>
            </a:extLst>
          </p:cNvPr>
          <p:cNvSpPr/>
          <p:nvPr/>
        </p:nvSpPr>
        <p:spPr>
          <a:xfrm>
            <a:off x="2188412" y="504085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51427E9A-CC3B-31BC-4615-169D2564B004}"/>
              </a:ext>
            </a:extLst>
          </p:cNvPr>
          <p:cNvCxnSpPr>
            <a:cxnSpLocks/>
          </p:cNvCxnSpPr>
          <p:nvPr/>
        </p:nvCxnSpPr>
        <p:spPr bwMode="auto">
          <a:xfrm>
            <a:off x="1406748" y="5319320"/>
            <a:ext cx="74486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순서도: 페이지 연결자 21">
            <a:extLst>
              <a:ext uri="{FF2B5EF4-FFF2-40B4-BE49-F238E27FC236}">
                <a16:creationId xmlns:a16="http://schemas.microsoft.com/office/drawing/2014/main" id="{A5088836-2316-61FC-18FF-AF472A36879B}"/>
              </a:ext>
            </a:extLst>
          </p:cNvPr>
          <p:cNvSpPr/>
          <p:nvPr/>
        </p:nvSpPr>
        <p:spPr>
          <a:xfrm>
            <a:off x="7574780" y="523815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순서도: 페이지 연결자 21">
            <a:extLst>
              <a:ext uri="{FF2B5EF4-FFF2-40B4-BE49-F238E27FC236}">
                <a16:creationId xmlns:a16="http://schemas.microsoft.com/office/drawing/2014/main" id="{08680D8D-7871-CE4B-6F19-6EFB076DD8E9}"/>
              </a:ext>
            </a:extLst>
          </p:cNvPr>
          <p:cNvSpPr/>
          <p:nvPr/>
        </p:nvSpPr>
        <p:spPr>
          <a:xfrm>
            <a:off x="9573303" y="534107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순서도: 페이지 연결자 21">
            <a:extLst>
              <a:ext uri="{FF2B5EF4-FFF2-40B4-BE49-F238E27FC236}">
                <a16:creationId xmlns:a16="http://schemas.microsoft.com/office/drawing/2014/main" id="{65C91F0E-5E0B-C94C-CEAA-544116524E63}"/>
              </a:ext>
            </a:extLst>
          </p:cNvPr>
          <p:cNvSpPr/>
          <p:nvPr/>
        </p:nvSpPr>
        <p:spPr>
          <a:xfrm>
            <a:off x="944422" y="312784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페이지 연결자 21">
            <a:extLst>
              <a:ext uri="{FF2B5EF4-FFF2-40B4-BE49-F238E27FC236}">
                <a16:creationId xmlns:a16="http://schemas.microsoft.com/office/drawing/2014/main" id="{FBD23025-F75F-DC53-9D0F-8334B011841A}"/>
              </a:ext>
            </a:extLst>
          </p:cNvPr>
          <p:cNvSpPr/>
          <p:nvPr/>
        </p:nvSpPr>
        <p:spPr>
          <a:xfrm>
            <a:off x="7951967" y="312784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B0E90F-3273-161D-6F77-7A1A9E3751A6}"/>
              </a:ext>
            </a:extLst>
          </p:cNvPr>
          <p:cNvSpPr/>
          <p:nvPr/>
        </p:nvSpPr>
        <p:spPr bwMode="auto">
          <a:xfrm>
            <a:off x="3012424" y="3802197"/>
            <a:ext cx="4546949" cy="885443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일일 업무 보고 확인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웹에디터에서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입력한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html markup : only view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댓글 등록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수정을 위한 </a:t>
            </a:r>
            <a:r>
              <a:rPr kumimoji="1" lang="en-US" altLang="ko-KR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영역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여현수 수석부장은 로그인한 사용자 이름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직급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3.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댓글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or [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버튼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4.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우 슬라이드 아이콘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페이지 연결자 21">
            <a:extLst>
              <a:ext uri="{FF2B5EF4-FFF2-40B4-BE49-F238E27FC236}">
                <a16:creationId xmlns:a16="http://schemas.microsoft.com/office/drawing/2014/main" id="{B0698557-6EF3-1AED-3CEF-1C1785C33AAB}"/>
              </a:ext>
            </a:extLst>
          </p:cNvPr>
          <p:cNvSpPr/>
          <p:nvPr/>
        </p:nvSpPr>
        <p:spPr>
          <a:xfrm>
            <a:off x="4278046" y="261585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85DE35-FF22-1A26-3615-31CE55DA75B7}"/>
              </a:ext>
            </a:extLst>
          </p:cNvPr>
          <p:cNvSpPr/>
          <p:nvPr/>
        </p:nvSpPr>
        <p:spPr bwMode="auto">
          <a:xfrm>
            <a:off x="1819731" y="1098397"/>
            <a:ext cx="5350109" cy="4596791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TimeSetting01_2(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1447" cy="215444"/>
          </a:xfrm>
        </p:spPr>
        <p:txBody>
          <a:bodyPr/>
          <a:lstStyle/>
          <a:p>
            <a:r>
              <a:rPr lang="en-US" altLang="ko-KR" dirty="0"/>
              <a:t>tmst01_2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43255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근무시간명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 설명 및 종료일만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근무 시간 관리 </a:t>
            </a:r>
            <a:r>
              <a:rPr lang="en-US" altLang="ko-KR" dirty="0"/>
              <a:t>&gt; </a:t>
            </a:r>
            <a:r>
              <a:rPr lang="ko-KR" altLang="en-US" dirty="0"/>
              <a:t>근무 시간 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8420E-43FE-232E-50B9-778E591BF2B2}"/>
              </a:ext>
            </a:extLst>
          </p:cNvPr>
          <p:cNvSpPr/>
          <p:nvPr/>
        </p:nvSpPr>
        <p:spPr bwMode="auto">
          <a:xfrm>
            <a:off x="2098931" y="1486396"/>
            <a:ext cx="476146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C42229C-36E5-D69B-E57B-0C72A32025B8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68990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596B454-0637-0116-3488-D1D370FA03C5}"/>
              </a:ext>
            </a:extLst>
          </p:cNvPr>
          <p:cNvCxnSpPr>
            <a:cxnSpLocks/>
          </p:cNvCxnSpPr>
          <p:nvPr/>
        </p:nvCxnSpPr>
        <p:spPr>
          <a:xfrm>
            <a:off x="2098931" y="1831820"/>
            <a:ext cx="47620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0B5F21-6B1D-F0F8-B298-A661F9C686AB}"/>
              </a:ext>
            </a:extLst>
          </p:cNvPr>
          <p:cNvSpPr txBox="1"/>
          <p:nvPr/>
        </p:nvSpPr>
        <p:spPr>
          <a:xfrm>
            <a:off x="2098931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 시간 수정</a:t>
            </a:r>
            <a:endParaRPr lang="ko-KR" altLang="en-US" sz="800" b="1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C9D95678-3F0C-9630-4570-1D6439DE1285}"/>
              </a:ext>
            </a:extLst>
          </p:cNvPr>
          <p:cNvSpPr/>
          <p:nvPr/>
        </p:nvSpPr>
        <p:spPr>
          <a:xfrm>
            <a:off x="6127684" y="5040137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5859A126-604F-89B7-EFD2-C6E6EDE8ADBF}"/>
              </a:ext>
            </a:extLst>
          </p:cNvPr>
          <p:cNvSpPr/>
          <p:nvPr/>
        </p:nvSpPr>
        <p:spPr>
          <a:xfrm>
            <a:off x="5374662" y="5040137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92040-566E-74E5-86A8-08EC1495F318}"/>
              </a:ext>
            </a:extLst>
          </p:cNvPr>
          <p:cNvCxnSpPr>
            <a:cxnSpLocks/>
          </p:cNvCxnSpPr>
          <p:nvPr/>
        </p:nvCxnSpPr>
        <p:spPr>
          <a:xfrm>
            <a:off x="2098931" y="4955501"/>
            <a:ext cx="47620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A4C4F4-C9BC-2A06-756F-7495E2750260}"/>
              </a:ext>
            </a:extLst>
          </p:cNvPr>
          <p:cNvGrpSpPr/>
          <p:nvPr/>
        </p:nvGrpSpPr>
        <p:grpSpPr>
          <a:xfrm>
            <a:off x="2098332" y="1955791"/>
            <a:ext cx="4588698" cy="446132"/>
            <a:chOff x="2098332" y="1955791"/>
            <a:chExt cx="4588698" cy="44613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167177D-4EF1-D4BE-214A-55D48D31A426}"/>
                </a:ext>
              </a:extLst>
            </p:cNvPr>
            <p:cNvGrpSpPr/>
            <p:nvPr/>
          </p:nvGrpSpPr>
          <p:grpSpPr>
            <a:xfrm>
              <a:off x="2098332" y="1956504"/>
              <a:ext cx="1732361" cy="441481"/>
              <a:chOff x="1601983" y="2202545"/>
              <a:chExt cx="1732361" cy="441481"/>
            </a:xfrm>
          </p:grpSpPr>
          <p:sp>
            <p:nvSpPr>
              <p:cNvPr id="46" name="Text Box">
                <a:extLst>
                  <a:ext uri="{FF2B5EF4-FFF2-40B4-BE49-F238E27FC236}">
                    <a16:creationId xmlns:a16="http://schemas.microsoft.com/office/drawing/2014/main" id="{89A0C071-57CE-1F90-196F-71361B16FFC6}"/>
                  </a:ext>
                </a:extLst>
              </p:cNvPr>
              <p:cNvSpPr/>
              <p:nvPr/>
            </p:nvSpPr>
            <p:spPr>
              <a:xfrm>
                <a:off x="1797114" y="2418323"/>
                <a:ext cx="153723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SQ1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47C653-2711-C4E4-90ED-2EEE78AF3CE8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근무시간명</a:t>
                </a:r>
                <a:endParaRPr lang="ko-KR" altLang="en-US" sz="8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24E417D-B3C4-9FB1-9D57-8CC3AE732614}"/>
                </a:ext>
              </a:extLst>
            </p:cNvPr>
            <p:cNvGrpSpPr/>
            <p:nvPr/>
          </p:nvGrpSpPr>
          <p:grpSpPr>
            <a:xfrm>
              <a:off x="4653109" y="1955791"/>
              <a:ext cx="2033921" cy="446132"/>
              <a:chOff x="1601983" y="2202545"/>
              <a:chExt cx="2033921" cy="446132"/>
            </a:xfrm>
          </p:grpSpPr>
          <p:sp>
            <p:nvSpPr>
              <p:cNvPr id="121" name="Text Box">
                <a:extLst>
                  <a:ext uri="{FF2B5EF4-FFF2-40B4-BE49-F238E27FC236}">
                    <a16:creationId xmlns:a16="http://schemas.microsoft.com/office/drawing/2014/main" id="{26A22C69-C92B-7B08-7BE5-1B037DCE1BDA}"/>
                  </a:ext>
                </a:extLst>
              </p:cNvPr>
              <p:cNvSpPr/>
              <p:nvPr/>
            </p:nvSpPr>
            <p:spPr>
              <a:xfrm>
                <a:off x="1797114" y="2422974"/>
                <a:ext cx="183879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513BD7-F261-D336-15C3-D309105029FA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근무지</a:t>
                </a:r>
                <a:endParaRPr lang="ko-KR" altLang="en-US" sz="800" b="1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DBFC0E-9B74-866E-0398-6E979BD30903}"/>
              </a:ext>
            </a:extLst>
          </p:cNvPr>
          <p:cNvGrpSpPr/>
          <p:nvPr/>
        </p:nvGrpSpPr>
        <p:grpSpPr>
          <a:xfrm>
            <a:off x="2098332" y="2718492"/>
            <a:ext cx="3951063" cy="462095"/>
            <a:chOff x="2098332" y="2531966"/>
            <a:chExt cx="3951063" cy="46209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6A21266-9AA2-ED11-B227-9ECA1275AA6E}"/>
                </a:ext>
              </a:extLst>
            </p:cNvPr>
            <p:cNvGrpSpPr/>
            <p:nvPr/>
          </p:nvGrpSpPr>
          <p:grpSpPr>
            <a:xfrm>
              <a:off x="2098332" y="2542376"/>
              <a:ext cx="2435192" cy="441146"/>
              <a:chOff x="1601983" y="2202545"/>
              <a:chExt cx="2435192" cy="441146"/>
            </a:xfrm>
          </p:grpSpPr>
          <p:sp>
            <p:nvSpPr>
              <p:cNvPr id="60" name="Text Box">
                <a:extLst>
                  <a:ext uri="{FF2B5EF4-FFF2-40B4-BE49-F238E27FC236}">
                    <a16:creationId xmlns:a16="http://schemas.microsoft.com/office/drawing/2014/main" id="{E5EB412D-660E-CF97-499E-CA6F1116AF6A}"/>
                  </a:ext>
                </a:extLst>
              </p:cNvPr>
              <p:cNvSpPr/>
              <p:nvPr/>
            </p:nvSpPr>
            <p:spPr>
              <a:xfrm>
                <a:off x="1797113" y="2418323"/>
                <a:ext cx="2240062" cy="2253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 근무 일정과 통일</a:t>
                </a: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F9DF65-E9D5-454B-FCFF-FD449809329B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근무시간 설명</a:t>
                </a:r>
                <a:endParaRPr lang="ko-KR" altLang="en-US" sz="800" b="1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3A6E80-6B90-21D5-7564-1AEDDFE6C5F1}"/>
                </a:ext>
              </a:extLst>
            </p:cNvPr>
            <p:cNvSpPr txBox="1"/>
            <p:nvPr/>
          </p:nvSpPr>
          <p:spPr>
            <a:xfrm>
              <a:off x="4653109" y="2531966"/>
              <a:ext cx="71480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근무시간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F256C7-0C81-FC55-A544-47BE054AA0F7}"/>
                </a:ext>
              </a:extLst>
            </p:cNvPr>
            <p:cNvSpPr txBox="1"/>
            <p:nvPr/>
          </p:nvSpPr>
          <p:spPr>
            <a:xfrm>
              <a:off x="5347414" y="2773358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F45EA63-F5ED-7231-4DFD-8F4C8F3FB899}"/>
                </a:ext>
              </a:extLst>
            </p:cNvPr>
            <p:cNvGrpSpPr/>
            <p:nvPr/>
          </p:nvGrpSpPr>
          <p:grpSpPr>
            <a:xfrm>
              <a:off x="4824007" y="2768357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15" name="Text Box">
                <a:extLst>
                  <a:ext uri="{FF2B5EF4-FFF2-40B4-BE49-F238E27FC236}">
                    <a16:creationId xmlns:a16="http://schemas.microsoft.com/office/drawing/2014/main" id="{D8D1A213-827C-AD10-8150-2559F1F558C2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09:30</a:t>
                </a:r>
              </a:p>
            </p:txBody>
          </p:sp>
          <p:sp>
            <p:nvSpPr>
              <p:cNvPr id="118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E18A94C-F425-E59C-CB57-C470401752A3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43482EB-8B0E-905B-5BAB-3E91751FB1D0}"/>
                </a:ext>
              </a:extLst>
            </p:cNvPr>
            <p:cNvGrpSpPr/>
            <p:nvPr/>
          </p:nvGrpSpPr>
          <p:grpSpPr>
            <a:xfrm>
              <a:off x="5513284" y="2768357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34" name="Text Box">
                <a:extLst>
                  <a:ext uri="{FF2B5EF4-FFF2-40B4-BE49-F238E27FC236}">
                    <a16:creationId xmlns:a16="http://schemas.microsoft.com/office/drawing/2014/main" id="{EDF8BDF2-903A-FD18-9EA4-0CFA67E57DE0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18:30</a:t>
                </a:r>
              </a:p>
            </p:txBody>
          </p:sp>
          <p:sp>
            <p:nvSpPr>
              <p:cNvPr id="135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8C8F04-6231-2CAE-8F4B-CCC7637D8075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4BE4E5-47E2-8848-8E91-6AF5227C1882}"/>
              </a:ext>
            </a:extLst>
          </p:cNvPr>
          <p:cNvGrpSpPr/>
          <p:nvPr/>
        </p:nvGrpSpPr>
        <p:grpSpPr>
          <a:xfrm>
            <a:off x="2098332" y="3497156"/>
            <a:ext cx="4591575" cy="463556"/>
            <a:chOff x="2098332" y="3091409"/>
            <a:chExt cx="4591575" cy="46355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84A6F26-CC25-4A68-8B67-DD56DE9BEA4D}"/>
                </a:ext>
              </a:extLst>
            </p:cNvPr>
            <p:cNvGrpSpPr/>
            <p:nvPr/>
          </p:nvGrpSpPr>
          <p:grpSpPr>
            <a:xfrm>
              <a:off x="4653109" y="3097417"/>
              <a:ext cx="2036798" cy="457548"/>
              <a:chOff x="4653109" y="3097417"/>
              <a:chExt cx="2036798" cy="45754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EF8AF9-BA6E-F35A-8581-AF40723A7F53}"/>
                  </a:ext>
                </a:extLst>
              </p:cNvPr>
              <p:cNvSpPr txBox="1"/>
              <p:nvPr/>
            </p:nvSpPr>
            <p:spPr>
              <a:xfrm>
                <a:off x="4653109" y="3097417"/>
                <a:ext cx="19788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적용기간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□ 종료일 미정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800" b="1" dirty="0"/>
              </a:p>
            </p:txBody>
          </p:sp>
          <p:grpSp>
            <p:nvGrpSpPr>
              <p:cNvPr id="64" name="Date Field" descr="&lt;SmartSettings&gt;&lt;SmartResize enabled=&quot;True&quot; minWidth=&quot;20&quot; minHeight=&quot;13&quot; /&gt;&lt;/SmartSettings&gt;">
                <a:extLst>
                  <a:ext uri="{FF2B5EF4-FFF2-40B4-BE49-F238E27FC236}">
                    <a16:creationId xmlns:a16="http://schemas.microsoft.com/office/drawing/2014/main" id="{57275857-3854-D517-E733-AC5F04D213BE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846936" y="3329262"/>
                <a:ext cx="841749" cy="225703"/>
                <a:chOff x="1103225" y="1268936"/>
                <a:chExt cx="860608" cy="225703"/>
              </a:xfrm>
              <a:effectLst/>
            </p:grpSpPr>
            <p:sp>
              <p:nvSpPr>
                <p:cNvPr id="69" name="Text Box">
                  <a:extLst>
                    <a:ext uri="{FF2B5EF4-FFF2-40B4-BE49-F238E27FC236}">
                      <a16:creationId xmlns:a16="http://schemas.microsoft.com/office/drawing/2014/main" id="{F57F56E3-8437-B4E6-3C54-915FDC1C8756}"/>
                    </a:ext>
                  </a:extLst>
                </p:cNvPr>
                <p:cNvSpPr/>
                <p:nvPr/>
              </p:nvSpPr>
              <p:spPr>
                <a:xfrm>
                  <a:off x="1103225" y="1268936"/>
                  <a:ext cx="860608" cy="2257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50800" rIns="22860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2022-06-01</a:t>
                  </a:r>
                </a:p>
              </p:txBody>
            </p:sp>
            <p:sp>
              <p:nvSpPr>
                <p:cNvPr id="70" name="Date Picker Icon" descr="&lt;SmartSettings&gt;&lt;SmartResize anchorLeft=&quot;Non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759A7C6-389C-A398-2C00-85FB4F31A4BE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62013" y="1304729"/>
                  <a:ext cx="154653" cy="154118"/>
                </a:xfrm>
                <a:custGeom>
                  <a:avLst/>
                  <a:gdLst>
                    <a:gd name="T0" fmla="*/ 115 w 450"/>
                    <a:gd name="T1" fmla="*/ 79 h 445"/>
                    <a:gd name="T2" fmla="*/ 132 w 450"/>
                    <a:gd name="T3" fmla="*/ 0 h 445"/>
                    <a:gd name="T4" fmla="*/ 318 w 450"/>
                    <a:gd name="T5" fmla="*/ 0 h 445"/>
                    <a:gd name="T6" fmla="*/ 336 w 450"/>
                    <a:gd name="T7" fmla="*/ 79 h 445"/>
                    <a:gd name="T8" fmla="*/ 318 w 450"/>
                    <a:gd name="T9" fmla="*/ 0 h 445"/>
                    <a:gd name="T10" fmla="*/ 0 w 450"/>
                    <a:gd name="T11" fmla="*/ 445 h 445"/>
                    <a:gd name="T12" fmla="*/ 450 w 450"/>
                    <a:gd name="T13" fmla="*/ 39 h 445"/>
                    <a:gd name="T14" fmla="*/ 360 w 450"/>
                    <a:gd name="T15" fmla="*/ 57 h 445"/>
                    <a:gd name="T16" fmla="*/ 432 w 450"/>
                    <a:gd name="T17" fmla="*/ 427 h 445"/>
                    <a:gd name="T18" fmla="*/ 18 w 450"/>
                    <a:gd name="T19" fmla="*/ 57 h 445"/>
                    <a:gd name="T20" fmla="*/ 88 w 450"/>
                    <a:gd name="T21" fmla="*/ 39 h 445"/>
                    <a:gd name="T22" fmla="*/ 156 w 450"/>
                    <a:gd name="T23" fmla="*/ 39 h 445"/>
                    <a:gd name="T24" fmla="*/ 295 w 450"/>
                    <a:gd name="T25" fmla="*/ 57 h 445"/>
                    <a:gd name="T26" fmla="*/ 156 w 450"/>
                    <a:gd name="T27" fmla="*/ 39 h 445"/>
                    <a:gd name="T28" fmla="*/ 45 w 450"/>
                    <a:gd name="T29" fmla="*/ 142 h 445"/>
                    <a:gd name="T30" fmla="*/ 405 w 450"/>
                    <a:gd name="T31" fmla="*/ 124 h 445"/>
                    <a:gd name="T32" fmla="*/ 169 w 450"/>
                    <a:gd name="T33" fmla="*/ 212 h 445"/>
                    <a:gd name="T34" fmla="*/ 147 w 450"/>
                    <a:gd name="T35" fmla="*/ 227 h 445"/>
                    <a:gd name="T36" fmla="*/ 122 w 450"/>
                    <a:gd name="T37" fmla="*/ 238 h 445"/>
                    <a:gd name="T38" fmla="*/ 132 w 450"/>
                    <a:gd name="T39" fmla="*/ 253 h 445"/>
                    <a:gd name="T40" fmla="*/ 153 w 450"/>
                    <a:gd name="T41" fmla="*/ 242 h 445"/>
                    <a:gd name="T42" fmla="*/ 158 w 450"/>
                    <a:gd name="T43" fmla="*/ 374 h 445"/>
                    <a:gd name="T44" fmla="*/ 176 w 450"/>
                    <a:gd name="T45" fmla="*/ 212 h 445"/>
                    <a:gd name="T46" fmla="*/ 277 w 450"/>
                    <a:gd name="T47" fmla="*/ 213 h 445"/>
                    <a:gd name="T48" fmla="*/ 236 w 450"/>
                    <a:gd name="T49" fmla="*/ 228 h 445"/>
                    <a:gd name="T50" fmla="*/ 245 w 450"/>
                    <a:gd name="T51" fmla="*/ 240 h 445"/>
                    <a:gd name="T52" fmla="*/ 264 w 450"/>
                    <a:gd name="T53" fmla="*/ 230 h 445"/>
                    <a:gd name="T54" fmla="*/ 286 w 450"/>
                    <a:gd name="T55" fmla="*/ 230 h 445"/>
                    <a:gd name="T56" fmla="*/ 302 w 450"/>
                    <a:gd name="T57" fmla="*/ 245 h 445"/>
                    <a:gd name="T58" fmla="*/ 303 w 450"/>
                    <a:gd name="T59" fmla="*/ 269 h 445"/>
                    <a:gd name="T60" fmla="*/ 288 w 450"/>
                    <a:gd name="T61" fmla="*/ 292 h 445"/>
                    <a:gd name="T62" fmla="*/ 253 w 450"/>
                    <a:gd name="T63" fmla="*/ 320 h 445"/>
                    <a:gd name="T64" fmla="*/ 233 w 450"/>
                    <a:gd name="T65" fmla="*/ 348 h 445"/>
                    <a:gd name="T66" fmla="*/ 230 w 450"/>
                    <a:gd name="T67" fmla="*/ 374 h 445"/>
                    <a:gd name="T68" fmla="*/ 328 w 450"/>
                    <a:gd name="T69" fmla="*/ 358 h 445"/>
                    <a:gd name="T70" fmla="*/ 251 w 450"/>
                    <a:gd name="T71" fmla="*/ 346 h 445"/>
                    <a:gd name="T72" fmla="*/ 268 w 450"/>
                    <a:gd name="T73" fmla="*/ 326 h 445"/>
                    <a:gd name="T74" fmla="*/ 303 w 450"/>
                    <a:gd name="T75" fmla="*/ 299 h 445"/>
                    <a:gd name="T76" fmla="*/ 320 w 450"/>
                    <a:gd name="T77" fmla="*/ 273 h 445"/>
                    <a:gd name="T78" fmla="*/ 318 w 450"/>
                    <a:gd name="T79" fmla="*/ 238 h 445"/>
                    <a:gd name="T80" fmla="*/ 295 w 450"/>
                    <a:gd name="T81" fmla="*/ 21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0" h="445">
                      <a:moveTo>
                        <a:pt x="115" y="0"/>
                      </a:moveTo>
                      <a:lnTo>
                        <a:pt x="115" y="79"/>
                      </a:lnTo>
                      <a:lnTo>
                        <a:pt x="132" y="79"/>
                      </a:lnTo>
                      <a:lnTo>
                        <a:pt x="132" y="0"/>
                      </a:lnTo>
                      <a:lnTo>
                        <a:pt x="115" y="0"/>
                      </a:lnTo>
                      <a:close/>
                      <a:moveTo>
                        <a:pt x="318" y="0"/>
                      </a:moveTo>
                      <a:lnTo>
                        <a:pt x="318" y="79"/>
                      </a:lnTo>
                      <a:lnTo>
                        <a:pt x="336" y="79"/>
                      </a:lnTo>
                      <a:lnTo>
                        <a:pt x="336" y="0"/>
                      </a:lnTo>
                      <a:lnTo>
                        <a:pt x="318" y="0"/>
                      </a:lnTo>
                      <a:close/>
                      <a:moveTo>
                        <a:pt x="0" y="39"/>
                      </a:moveTo>
                      <a:lnTo>
                        <a:pt x="0" y="445"/>
                      </a:lnTo>
                      <a:lnTo>
                        <a:pt x="450" y="445"/>
                      </a:lnTo>
                      <a:lnTo>
                        <a:pt x="450" y="39"/>
                      </a:lnTo>
                      <a:lnTo>
                        <a:pt x="360" y="39"/>
                      </a:lnTo>
                      <a:lnTo>
                        <a:pt x="360" y="57"/>
                      </a:lnTo>
                      <a:lnTo>
                        <a:pt x="432" y="57"/>
                      </a:lnTo>
                      <a:lnTo>
                        <a:pt x="432" y="427"/>
                      </a:lnTo>
                      <a:lnTo>
                        <a:pt x="18" y="427"/>
                      </a:lnTo>
                      <a:lnTo>
                        <a:pt x="18" y="57"/>
                      </a:lnTo>
                      <a:lnTo>
                        <a:pt x="88" y="57"/>
                      </a:lnTo>
                      <a:lnTo>
                        <a:pt x="88" y="39"/>
                      </a:lnTo>
                      <a:lnTo>
                        <a:pt x="0" y="39"/>
                      </a:lnTo>
                      <a:close/>
                      <a:moveTo>
                        <a:pt x="156" y="39"/>
                      </a:moveTo>
                      <a:lnTo>
                        <a:pt x="156" y="57"/>
                      </a:lnTo>
                      <a:lnTo>
                        <a:pt x="295" y="57"/>
                      </a:lnTo>
                      <a:lnTo>
                        <a:pt x="295" y="39"/>
                      </a:lnTo>
                      <a:lnTo>
                        <a:pt x="156" y="39"/>
                      </a:lnTo>
                      <a:close/>
                      <a:moveTo>
                        <a:pt x="45" y="124"/>
                      </a:moveTo>
                      <a:lnTo>
                        <a:pt x="45" y="142"/>
                      </a:lnTo>
                      <a:lnTo>
                        <a:pt x="405" y="142"/>
                      </a:lnTo>
                      <a:lnTo>
                        <a:pt x="405" y="124"/>
                      </a:lnTo>
                      <a:lnTo>
                        <a:pt x="45" y="124"/>
                      </a:lnTo>
                      <a:close/>
                      <a:moveTo>
                        <a:pt x="169" y="212"/>
                      </a:moveTo>
                      <a:cubicBezTo>
                        <a:pt x="167" y="215"/>
                        <a:pt x="163" y="217"/>
                        <a:pt x="160" y="219"/>
                      </a:cubicBezTo>
                      <a:cubicBezTo>
                        <a:pt x="156" y="222"/>
                        <a:pt x="152" y="225"/>
                        <a:pt x="147" y="227"/>
                      </a:cubicBezTo>
                      <a:cubicBezTo>
                        <a:pt x="143" y="229"/>
                        <a:pt x="139" y="231"/>
                        <a:pt x="134" y="233"/>
                      </a:cubicBezTo>
                      <a:cubicBezTo>
                        <a:pt x="130" y="235"/>
                        <a:pt x="126" y="237"/>
                        <a:pt x="122" y="238"/>
                      </a:cubicBezTo>
                      <a:lnTo>
                        <a:pt x="122" y="256"/>
                      </a:lnTo>
                      <a:cubicBezTo>
                        <a:pt x="125" y="255"/>
                        <a:pt x="129" y="254"/>
                        <a:pt x="132" y="253"/>
                      </a:cubicBezTo>
                      <a:cubicBezTo>
                        <a:pt x="136" y="251"/>
                        <a:pt x="140" y="249"/>
                        <a:pt x="143" y="247"/>
                      </a:cubicBezTo>
                      <a:cubicBezTo>
                        <a:pt x="146" y="246"/>
                        <a:pt x="150" y="244"/>
                        <a:pt x="153" y="242"/>
                      </a:cubicBezTo>
                      <a:cubicBezTo>
                        <a:pt x="155" y="240"/>
                        <a:pt x="156" y="238"/>
                        <a:pt x="158" y="237"/>
                      </a:cubicBezTo>
                      <a:lnTo>
                        <a:pt x="158" y="374"/>
                      </a:lnTo>
                      <a:lnTo>
                        <a:pt x="176" y="374"/>
                      </a:lnTo>
                      <a:lnTo>
                        <a:pt x="176" y="212"/>
                      </a:lnTo>
                      <a:lnTo>
                        <a:pt x="169" y="212"/>
                      </a:lnTo>
                      <a:close/>
                      <a:moveTo>
                        <a:pt x="277" y="213"/>
                      </a:moveTo>
                      <a:cubicBezTo>
                        <a:pt x="268" y="213"/>
                        <a:pt x="260" y="214"/>
                        <a:pt x="254" y="217"/>
                      </a:cubicBezTo>
                      <a:cubicBezTo>
                        <a:pt x="248" y="219"/>
                        <a:pt x="241" y="223"/>
                        <a:pt x="236" y="228"/>
                      </a:cubicBezTo>
                      <a:lnTo>
                        <a:pt x="236" y="247"/>
                      </a:lnTo>
                      <a:cubicBezTo>
                        <a:pt x="239" y="245"/>
                        <a:pt x="242" y="242"/>
                        <a:pt x="245" y="240"/>
                      </a:cubicBezTo>
                      <a:cubicBezTo>
                        <a:pt x="248" y="237"/>
                        <a:pt x="251" y="235"/>
                        <a:pt x="254" y="233"/>
                      </a:cubicBezTo>
                      <a:cubicBezTo>
                        <a:pt x="257" y="232"/>
                        <a:pt x="260" y="231"/>
                        <a:pt x="264" y="230"/>
                      </a:cubicBezTo>
                      <a:cubicBezTo>
                        <a:pt x="267" y="229"/>
                        <a:pt x="271" y="228"/>
                        <a:pt x="274" y="228"/>
                      </a:cubicBezTo>
                      <a:cubicBezTo>
                        <a:pt x="278" y="228"/>
                        <a:pt x="282" y="229"/>
                        <a:pt x="286" y="230"/>
                      </a:cubicBezTo>
                      <a:cubicBezTo>
                        <a:pt x="289" y="231"/>
                        <a:pt x="293" y="233"/>
                        <a:pt x="295" y="235"/>
                      </a:cubicBezTo>
                      <a:cubicBezTo>
                        <a:pt x="298" y="237"/>
                        <a:pt x="300" y="241"/>
                        <a:pt x="302" y="245"/>
                      </a:cubicBezTo>
                      <a:cubicBezTo>
                        <a:pt x="303" y="248"/>
                        <a:pt x="303" y="252"/>
                        <a:pt x="303" y="257"/>
                      </a:cubicBezTo>
                      <a:cubicBezTo>
                        <a:pt x="303" y="261"/>
                        <a:pt x="304" y="266"/>
                        <a:pt x="303" y="269"/>
                      </a:cubicBezTo>
                      <a:cubicBezTo>
                        <a:pt x="302" y="273"/>
                        <a:pt x="300" y="277"/>
                        <a:pt x="297" y="281"/>
                      </a:cubicBezTo>
                      <a:cubicBezTo>
                        <a:pt x="295" y="285"/>
                        <a:pt x="291" y="289"/>
                        <a:pt x="288" y="292"/>
                      </a:cubicBezTo>
                      <a:cubicBezTo>
                        <a:pt x="284" y="296"/>
                        <a:pt x="279" y="300"/>
                        <a:pt x="273" y="304"/>
                      </a:cubicBezTo>
                      <a:cubicBezTo>
                        <a:pt x="265" y="310"/>
                        <a:pt x="259" y="315"/>
                        <a:pt x="253" y="320"/>
                      </a:cubicBezTo>
                      <a:cubicBezTo>
                        <a:pt x="248" y="324"/>
                        <a:pt x="243" y="329"/>
                        <a:pt x="240" y="334"/>
                      </a:cubicBezTo>
                      <a:cubicBezTo>
                        <a:pt x="237" y="339"/>
                        <a:pt x="234" y="343"/>
                        <a:pt x="233" y="348"/>
                      </a:cubicBezTo>
                      <a:cubicBezTo>
                        <a:pt x="231" y="353"/>
                        <a:pt x="230" y="360"/>
                        <a:pt x="230" y="367"/>
                      </a:cubicBezTo>
                      <a:lnTo>
                        <a:pt x="230" y="374"/>
                      </a:lnTo>
                      <a:lnTo>
                        <a:pt x="328" y="374"/>
                      </a:lnTo>
                      <a:lnTo>
                        <a:pt x="328" y="358"/>
                      </a:lnTo>
                      <a:lnTo>
                        <a:pt x="250" y="358"/>
                      </a:lnTo>
                      <a:cubicBezTo>
                        <a:pt x="250" y="353"/>
                        <a:pt x="250" y="349"/>
                        <a:pt x="251" y="346"/>
                      </a:cubicBezTo>
                      <a:cubicBezTo>
                        <a:pt x="252" y="343"/>
                        <a:pt x="254" y="340"/>
                        <a:pt x="257" y="337"/>
                      </a:cubicBezTo>
                      <a:cubicBezTo>
                        <a:pt x="259" y="333"/>
                        <a:pt x="263" y="330"/>
                        <a:pt x="268" y="326"/>
                      </a:cubicBezTo>
                      <a:cubicBezTo>
                        <a:pt x="273" y="322"/>
                        <a:pt x="279" y="318"/>
                        <a:pt x="287" y="313"/>
                      </a:cubicBezTo>
                      <a:cubicBezTo>
                        <a:pt x="293" y="308"/>
                        <a:pt x="298" y="304"/>
                        <a:pt x="303" y="299"/>
                      </a:cubicBezTo>
                      <a:cubicBezTo>
                        <a:pt x="307" y="295"/>
                        <a:pt x="310" y="292"/>
                        <a:pt x="313" y="287"/>
                      </a:cubicBezTo>
                      <a:cubicBezTo>
                        <a:pt x="316" y="283"/>
                        <a:pt x="319" y="278"/>
                        <a:pt x="320" y="273"/>
                      </a:cubicBezTo>
                      <a:cubicBezTo>
                        <a:pt x="322" y="268"/>
                        <a:pt x="322" y="262"/>
                        <a:pt x="322" y="255"/>
                      </a:cubicBezTo>
                      <a:cubicBezTo>
                        <a:pt x="322" y="249"/>
                        <a:pt x="321" y="243"/>
                        <a:pt x="318" y="238"/>
                      </a:cubicBezTo>
                      <a:cubicBezTo>
                        <a:pt x="316" y="232"/>
                        <a:pt x="313" y="227"/>
                        <a:pt x="309" y="224"/>
                      </a:cubicBezTo>
                      <a:cubicBezTo>
                        <a:pt x="305" y="220"/>
                        <a:pt x="300" y="218"/>
                        <a:pt x="295" y="216"/>
                      </a:cubicBezTo>
                      <a:cubicBezTo>
                        <a:pt x="289" y="214"/>
                        <a:pt x="283" y="213"/>
                        <a:pt x="277" y="2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Date Field" descr="&lt;SmartSettings&gt;&lt;SmartResize enabled=&quot;True&quot; minWidth=&quot;20&quot; minHeight=&quot;13&quot; /&gt;&lt;/SmartSettings&gt;">
                <a:extLst>
                  <a:ext uri="{FF2B5EF4-FFF2-40B4-BE49-F238E27FC236}">
                    <a16:creationId xmlns:a16="http://schemas.microsoft.com/office/drawing/2014/main" id="{0A41889F-9FFD-50DB-E5A8-F6B489933423}"/>
                  </a:ext>
                </a:extLst>
              </p:cNvPr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5852478" y="3329261"/>
                <a:ext cx="837429" cy="225703"/>
                <a:chOff x="1126404" y="1268936"/>
                <a:chExt cx="837429" cy="225703"/>
              </a:xfrm>
              <a:effectLst/>
            </p:grpSpPr>
            <p:sp>
              <p:nvSpPr>
                <p:cNvPr id="67" name="Text Box">
                  <a:extLst>
                    <a:ext uri="{FF2B5EF4-FFF2-40B4-BE49-F238E27FC236}">
                      <a16:creationId xmlns:a16="http://schemas.microsoft.com/office/drawing/2014/main" id="{7DCF9DB9-E720-F6AC-B40B-883677C02195}"/>
                    </a:ext>
                  </a:extLst>
                </p:cNvPr>
                <p:cNvSpPr/>
                <p:nvPr/>
              </p:nvSpPr>
              <p:spPr>
                <a:xfrm>
                  <a:off x="1126404" y="1268936"/>
                  <a:ext cx="837429" cy="225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50800" rIns="22860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2022-06-30</a:t>
                  </a:r>
                </a:p>
              </p:txBody>
            </p:sp>
            <p:sp>
              <p:nvSpPr>
                <p:cNvPr id="68" name="Date Picker Icon" descr="&lt;SmartSettings&gt;&lt;SmartResize anchorLeft=&quot;Non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ACEFDFF3-B662-CB23-7C9E-FA541C2F591A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766436" y="1304729"/>
                  <a:ext cx="151264" cy="154118"/>
                </a:xfrm>
                <a:custGeom>
                  <a:avLst/>
                  <a:gdLst>
                    <a:gd name="T0" fmla="*/ 115 w 450"/>
                    <a:gd name="T1" fmla="*/ 79 h 445"/>
                    <a:gd name="T2" fmla="*/ 132 w 450"/>
                    <a:gd name="T3" fmla="*/ 0 h 445"/>
                    <a:gd name="T4" fmla="*/ 318 w 450"/>
                    <a:gd name="T5" fmla="*/ 0 h 445"/>
                    <a:gd name="T6" fmla="*/ 336 w 450"/>
                    <a:gd name="T7" fmla="*/ 79 h 445"/>
                    <a:gd name="T8" fmla="*/ 318 w 450"/>
                    <a:gd name="T9" fmla="*/ 0 h 445"/>
                    <a:gd name="T10" fmla="*/ 0 w 450"/>
                    <a:gd name="T11" fmla="*/ 445 h 445"/>
                    <a:gd name="T12" fmla="*/ 450 w 450"/>
                    <a:gd name="T13" fmla="*/ 39 h 445"/>
                    <a:gd name="T14" fmla="*/ 360 w 450"/>
                    <a:gd name="T15" fmla="*/ 57 h 445"/>
                    <a:gd name="T16" fmla="*/ 432 w 450"/>
                    <a:gd name="T17" fmla="*/ 427 h 445"/>
                    <a:gd name="T18" fmla="*/ 18 w 450"/>
                    <a:gd name="T19" fmla="*/ 57 h 445"/>
                    <a:gd name="T20" fmla="*/ 88 w 450"/>
                    <a:gd name="T21" fmla="*/ 39 h 445"/>
                    <a:gd name="T22" fmla="*/ 156 w 450"/>
                    <a:gd name="T23" fmla="*/ 39 h 445"/>
                    <a:gd name="T24" fmla="*/ 295 w 450"/>
                    <a:gd name="T25" fmla="*/ 57 h 445"/>
                    <a:gd name="T26" fmla="*/ 156 w 450"/>
                    <a:gd name="T27" fmla="*/ 39 h 445"/>
                    <a:gd name="T28" fmla="*/ 45 w 450"/>
                    <a:gd name="T29" fmla="*/ 142 h 445"/>
                    <a:gd name="T30" fmla="*/ 405 w 450"/>
                    <a:gd name="T31" fmla="*/ 124 h 445"/>
                    <a:gd name="T32" fmla="*/ 169 w 450"/>
                    <a:gd name="T33" fmla="*/ 212 h 445"/>
                    <a:gd name="T34" fmla="*/ 147 w 450"/>
                    <a:gd name="T35" fmla="*/ 227 h 445"/>
                    <a:gd name="T36" fmla="*/ 122 w 450"/>
                    <a:gd name="T37" fmla="*/ 238 h 445"/>
                    <a:gd name="T38" fmla="*/ 132 w 450"/>
                    <a:gd name="T39" fmla="*/ 253 h 445"/>
                    <a:gd name="T40" fmla="*/ 153 w 450"/>
                    <a:gd name="T41" fmla="*/ 242 h 445"/>
                    <a:gd name="T42" fmla="*/ 158 w 450"/>
                    <a:gd name="T43" fmla="*/ 374 h 445"/>
                    <a:gd name="T44" fmla="*/ 176 w 450"/>
                    <a:gd name="T45" fmla="*/ 212 h 445"/>
                    <a:gd name="T46" fmla="*/ 277 w 450"/>
                    <a:gd name="T47" fmla="*/ 213 h 445"/>
                    <a:gd name="T48" fmla="*/ 236 w 450"/>
                    <a:gd name="T49" fmla="*/ 228 h 445"/>
                    <a:gd name="T50" fmla="*/ 245 w 450"/>
                    <a:gd name="T51" fmla="*/ 240 h 445"/>
                    <a:gd name="T52" fmla="*/ 264 w 450"/>
                    <a:gd name="T53" fmla="*/ 230 h 445"/>
                    <a:gd name="T54" fmla="*/ 286 w 450"/>
                    <a:gd name="T55" fmla="*/ 230 h 445"/>
                    <a:gd name="T56" fmla="*/ 302 w 450"/>
                    <a:gd name="T57" fmla="*/ 245 h 445"/>
                    <a:gd name="T58" fmla="*/ 303 w 450"/>
                    <a:gd name="T59" fmla="*/ 269 h 445"/>
                    <a:gd name="T60" fmla="*/ 288 w 450"/>
                    <a:gd name="T61" fmla="*/ 292 h 445"/>
                    <a:gd name="T62" fmla="*/ 253 w 450"/>
                    <a:gd name="T63" fmla="*/ 320 h 445"/>
                    <a:gd name="T64" fmla="*/ 233 w 450"/>
                    <a:gd name="T65" fmla="*/ 348 h 445"/>
                    <a:gd name="T66" fmla="*/ 230 w 450"/>
                    <a:gd name="T67" fmla="*/ 374 h 445"/>
                    <a:gd name="T68" fmla="*/ 328 w 450"/>
                    <a:gd name="T69" fmla="*/ 358 h 445"/>
                    <a:gd name="T70" fmla="*/ 251 w 450"/>
                    <a:gd name="T71" fmla="*/ 346 h 445"/>
                    <a:gd name="T72" fmla="*/ 268 w 450"/>
                    <a:gd name="T73" fmla="*/ 326 h 445"/>
                    <a:gd name="T74" fmla="*/ 303 w 450"/>
                    <a:gd name="T75" fmla="*/ 299 h 445"/>
                    <a:gd name="T76" fmla="*/ 320 w 450"/>
                    <a:gd name="T77" fmla="*/ 273 h 445"/>
                    <a:gd name="T78" fmla="*/ 318 w 450"/>
                    <a:gd name="T79" fmla="*/ 238 h 445"/>
                    <a:gd name="T80" fmla="*/ 295 w 450"/>
                    <a:gd name="T81" fmla="*/ 21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0" h="445">
                      <a:moveTo>
                        <a:pt x="115" y="0"/>
                      </a:moveTo>
                      <a:lnTo>
                        <a:pt x="115" y="79"/>
                      </a:lnTo>
                      <a:lnTo>
                        <a:pt x="132" y="79"/>
                      </a:lnTo>
                      <a:lnTo>
                        <a:pt x="132" y="0"/>
                      </a:lnTo>
                      <a:lnTo>
                        <a:pt x="115" y="0"/>
                      </a:lnTo>
                      <a:close/>
                      <a:moveTo>
                        <a:pt x="318" y="0"/>
                      </a:moveTo>
                      <a:lnTo>
                        <a:pt x="318" y="79"/>
                      </a:lnTo>
                      <a:lnTo>
                        <a:pt x="336" y="79"/>
                      </a:lnTo>
                      <a:lnTo>
                        <a:pt x="336" y="0"/>
                      </a:lnTo>
                      <a:lnTo>
                        <a:pt x="318" y="0"/>
                      </a:lnTo>
                      <a:close/>
                      <a:moveTo>
                        <a:pt x="0" y="39"/>
                      </a:moveTo>
                      <a:lnTo>
                        <a:pt x="0" y="445"/>
                      </a:lnTo>
                      <a:lnTo>
                        <a:pt x="450" y="445"/>
                      </a:lnTo>
                      <a:lnTo>
                        <a:pt x="450" y="39"/>
                      </a:lnTo>
                      <a:lnTo>
                        <a:pt x="360" y="39"/>
                      </a:lnTo>
                      <a:lnTo>
                        <a:pt x="360" y="57"/>
                      </a:lnTo>
                      <a:lnTo>
                        <a:pt x="432" y="57"/>
                      </a:lnTo>
                      <a:lnTo>
                        <a:pt x="432" y="427"/>
                      </a:lnTo>
                      <a:lnTo>
                        <a:pt x="18" y="427"/>
                      </a:lnTo>
                      <a:lnTo>
                        <a:pt x="18" y="57"/>
                      </a:lnTo>
                      <a:lnTo>
                        <a:pt x="88" y="57"/>
                      </a:lnTo>
                      <a:lnTo>
                        <a:pt x="88" y="39"/>
                      </a:lnTo>
                      <a:lnTo>
                        <a:pt x="0" y="39"/>
                      </a:lnTo>
                      <a:close/>
                      <a:moveTo>
                        <a:pt x="156" y="39"/>
                      </a:moveTo>
                      <a:lnTo>
                        <a:pt x="156" y="57"/>
                      </a:lnTo>
                      <a:lnTo>
                        <a:pt x="295" y="57"/>
                      </a:lnTo>
                      <a:lnTo>
                        <a:pt x="295" y="39"/>
                      </a:lnTo>
                      <a:lnTo>
                        <a:pt x="156" y="39"/>
                      </a:lnTo>
                      <a:close/>
                      <a:moveTo>
                        <a:pt x="45" y="124"/>
                      </a:moveTo>
                      <a:lnTo>
                        <a:pt x="45" y="142"/>
                      </a:lnTo>
                      <a:lnTo>
                        <a:pt x="405" y="142"/>
                      </a:lnTo>
                      <a:lnTo>
                        <a:pt x="405" y="124"/>
                      </a:lnTo>
                      <a:lnTo>
                        <a:pt x="45" y="124"/>
                      </a:lnTo>
                      <a:close/>
                      <a:moveTo>
                        <a:pt x="169" y="212"/>
                      </a:moveTo>
                      <a:cubicBezTo>
                        <a:pt x="167" y="215"/>
                        <a:pt x="163" y="217"/>
                        <a:pt x="160" y="219"/>
                      </a:cubicBezTo>
                      <a:cubicBezTo>
                        <a:pt x="156" y="222"/>
                        <a:pt x="152" y="225"/>
                        <a:pt x="147" y="227"/>
                      </a:cubicBezTo>
                      <a:cubicBezTo>
                        <a:pt x="143" y="229"/>
                        <a:pt x="139" y="231"/>
                        <a:pt x="134" y="233"/>
                      </a:cubicBezTo>
                      <a:cubicBezTo>
                        <a:pt x="130" y="235"/>
                        <a:pt x="126" y="237"/>
                        <a:pt x="122" y="238"/>
                      </a:cubicBezTo>
                      <a:lnTo>
                        <a:pt x="122" y="256"/>
                      </a:lnTo>
                      <a:cubicBezTo>
                        <a:pt x="125" y="255"/>
                        <a:pt x="129" y="254"/>
                        <a:pt x="132" y="253"/>
                      </a:cubicBezTo>
                      <a:cubicBezTo>
                        <a:pt x="136" y="251"/>
                        <a:pt x="140" y="249"/>
                        <a:pt x="143" y="247"/>
                      </a:cubicBezTo>
                      <a:cubicBezTo>
                        <a:pt x="146" y="246"/>
                        <a:pt x="150" y="244"/>
                        <a:pt x="153" y="242"/>
                      </a:cubicBezTo>
                      <a:cubicBezTo>
                        <a:pt x="155" y="240"/>
                        <a:pt x="156" y="238"/>
                        <a:pt x="158" y="237"/>
                      </a:cubicBezTo>
                      <a:lnTo>
                        <a:pt x="158" y="374"/>
                      </a:lnTo>
                      <a:lnTo>
                        <a:pt x="176" y="374"/>
                      </a:lnTo>
                      <a:lnTo>
                        <a:pt x="176" y="212"/>
                      </a:lnTo>
                      <a:lnTo>
                        <a:pt x="169" y="212"/>
                      </a:lnTo>
                      <a:close/>
                      <a:moveTo>
                        <a:pt x="277" y="213"/>
                      </a:moveTo>
                      <a:cubicBezTo>
                        <a:pt x="268" y="213"/>
                        <a:pt x="260" y="214"/>
                        <a:pt x="254" y="217"/>
                      </a:cubicBezTo>
                      <a:cubicBezTo>
                        <a:pt x="248" y="219"/>
                        <a:pt x="241" y="223"/>
                        <a:pt x="236" y="228"/>
                      </a:cubicBezTo>
                      <a:lnTo>
                        <a:pt x="236" y="247"/>
                      </a:lnTo>
                      <a:cubicBezTo>
                        <a:pt x="239" y="245"/>
                        <a:pt x="242" y="242"/>
                        <a:pt x="245" y="240"/>
                      </a:cubicBezTo>
                      <a:cubicBezTo>
                        <a:pt x="248" y="237"/>
                        <a:pt x="251" y="235"/>
                        <a:pt x="254" y="233"/>
                      </a:cubicBezTo>
                      <a:cubicBezTo>
                        <a:pt x="257" y="232"/>
                        <a:pt x="260" y="231"/>
                        <a:pt x="264" y="230"/>
                      </a:cubicBezTo>
                      <a:cubicBezTo>
                        <a:pt x="267" y="229"/>
                        <a:pt x="271" y="228"/>
                        <a:pt x="274" y="228"/>
                      </a:cubicBezTo>
                      <a:cubicBezTo>
                        <a:pt x="278" y="228"/>
                        <a:pt x="282" y="229"/>
                        <a:pt x="286" y="230"/>
                      </a:cubicBezTo>
                      <a:cubicBezTo>
                        <a:pt x="289" y="231"/>
                        <a:pt x="293" y="233"/>
                        <a:pt x="295" y="235"/>
                      </a:cubicBezTo>
                      <a:cubicBezTo>
                        <a:pt x="298" y="237"/>
                        <a:pt x="300" y="241"/>
                        <a:pt x="302" y="245"/>
                      </a:cubicBezTo>
                      <a:cubicBezTo>
                        <a:pt x="303" y="248"/>
                        <a:pt x="303" y="252"/>
                        <a:pt x="303" y="257"/>
                      </a:cubicBezTo>
                      <a:cubicBezTo>
                        <a:pt x="303" y="261"/>
                        <a:pt x="304" y="266"/>
                        <a:pt x="303" y="269"/>
                      </a:cubicBezTo>
                      <a:cubicBezTo>
                        <a:pt x="302" y="273"/>
                        <a:pt x="300" y="277"/>
                        <a:pt x="297" y="281"/>
                      </a:cubicBezTo>
                      <a:cubicBezTo>
                        <a:pt x="295" y="285"/>
                        <a:pt x="291" y="289"/>
                        <a:pt x="288" y="292"/>
                      </a:cubicBezTo>
                      <a:cubicBezTo>
                        <a:pt x="284" y="296"/>
                        <a:pt x="279" y="300"/>
                        <a:pt x="273" y="304"/>
                      </a:cubicBezTo>
                      <a:cubicBezTo>
                        <a:pt x="265" y="310"/>
                        <a:pt x="259" y="315"/>
                        <a:pt x="253" y="320"/>
                      </a:cubicBezTo>
                      <a:cubicBezTo>
                        <a:pt x="248" y="324"/>
                        <a:pt x="243" y="329"/>
                        <a:pt x="240" y="334"/>
                      </a:cubicBezTo>
                      <a:cubicBezTo>
                        <a:pt x="237" y="339"/>
                        <a:pt x="234" y="343"/>
                        <a:pt x="233" y="348"/>
                      </a:cubicBezTo>
                      <a:cubicBezTo>
                        <a:pt x="231" y="353"/>
                        <a:pt x="230" y="360"/>
                        <a:pt x="230" y="367"/>
                      </a:cubicBezTo>
                      <a:lnTo>
                        <a:pt x="230" y="374"/>
                      </a:lnTo>
                      <a:lnTo>
                        <a:pt x="328" y="374"/>
                      </a:lnTo>
                      <a:lnTo>
                        <a:pt x="328" y="358"/>
                      </a:lnTo>
                      <a:lnTo>
                        <a:pt x="250" y="358"/>
                      </a:lnTo>
                      <a:cubicBezTo>
                        <a:pt x="250" y="353"/>
                        <a:pt x="250" y="349"/>
                        <a:pt x="251" y="346"/>
                      </a:cubicBezTo>
                      <a:cubicBezTo>
                        <a:pt x="252" y="343"/>
                        <a:pt x="254" y="340"/>
                        <a:pt x="257" y="337"/>
                      </a:cubicBezTo>
                      <a:cubicBezTo>
                        <a:pt x="259" y="333"/>
                        <a:pt x="263" y="330"/>
                        <a:pt x="268" y="326"/>
                      </a:cubicBezTo>
                      <a:cubicBezTo>
                        <a:pt x="273" y="322"/>
                        <a:pt x="279" y="318"/>
                        <a:pt x="287" y="313"/>
                      </a:cubicBezTo>
                      <a:cubicBezTo>
                        <a:pt x="293" y="308"/>
                        <a:pt x="298" y="304"/>
                        <a:pt x="303" y="299"/>
                      </a:cubicBezTo>
                      <a:cubicBezTo>
                        <a:pt x="307" y="295"/>
                        <a:pt x="310" y="292"/>
                        <a:pt x="313" y="287"/>
                      </a:cubicBezTo>
                      <a:cubicBezTo>
                        <a:pt x="316" y="283"/>
                        <a:pt x="319" y="278"/>
                        <a:pt x="320" y="273"/>
                      </a:cubicBezTo>
                      <a:cubicBezTo>
                        <a:pt x="322" y="268"/>
                        <a:pt x="322" y="262"/>
                        <a:pt x="322" y="255"/>
                      </a:cubicBezTo>
                      <a:cubicBezTo>
                        <a:pt x="322" y="249"/>
                        <a:pt x="321" y="243"/>
                        <a:pt x="318" y="238"/>
                      </a:cubicBezTo>
                      <a:cubicBezTo>
                        <a:pt x="316" y="232"/>
                        <a:pt x="313" y="227"/>
                        <a:pt x="309" y="224"/>
                      </a:cubicBezTo>
                      <a:cubicBezTo>
                        <a:pt x="305" y="220"/>
                        <a:pt x="300" y="218"/>
                        <a:pt x="295" y="216"/>
                      </a:cubicBezTo>
                      <a:cubicBezTo>
                        <a:pt x="289" y="214"/>
                        <a:pt x="283" y="213"/>
                        <a:pt x="277" y="2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93A0D51-816B-52A3-B8C2-FA7B464F1E11}"/>
                  </a:ext>
                </a:extLst>
              </p:cNvPr>
              <p:cNvSpPr txBox="1"/>
              <p:nvPr/>
            </p:nvSpPr>
            <p:spPr>
              <a:xfrm>
                <a:off x="5681990" y="3334391"/>
                <a:ext cx="1728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800" kern="1200" spc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~</a:t>
                </a:r>
                <a:endParaRPr lang="ko-KR" altLang="en-US" sz="800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597CAB1-5F06-3AC8-C2DE-AA894A72818C}"/>
                </a:ext>
              </a:extLst>
            </p:cNvPr>
            <p:cNvSpPr txBox="1"/>
            <p:nvPr/>
          </p:nvSpPr>
          <p:spPr>
            <a:xfrm>
              <a:off x="2098332" y="3091409"/>
              <a:ext cx="71480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점심시간</a:t>
              </a:r>
              <a:endParaRPr lang="ko-KR" altLang="en-US" sz="8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15938F-1426-F207-8A5C-99546F5E2AD9}"/>
                </a:ext>
              </a:extLst>
            </p:cNvPr>
            <p:cNvSpPr txBox="1"/>
            <p:nvPr/>
          </p:nvSpPr>
          <p:spPr>
            <a:xfrm>
              <a:off x="2792637" y="3332801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860AA75-9A95-2F4F-7736-BEFA8A015C12}"/>
                </a:ext>
              </a:extLst>
            </p:cNvPr>
            <p:cNvGrpSpPr/>
            <p:nvPr/>
          </p:nvGrpSpPr>
          <p:grpSpPr>
            <a:xfrm>
              <a:off x="2266675" y="3327671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43" name="Text Box">
                <a:extLst>
                  <a:ext uri="{FF2B5EF4-FFF2-40B4-BE49-F238E27FC236}">
                    <a16:creationId xmlns:a16="http://schemas.microsoft.com/office/drawing/2014/main" id="{EBF1BBD2-FDCF-C9D3-07A7-9D0D5337A761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12:00</a:t>
                </a:r>
              </a:p>
            </p:txBody>
          </p:sp>
          <p:sp>
            <p:nvSpPr>
              <p:cNvPr id="14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DD6652-E304-2521-2AB3-798F5905A9C8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57C78DF3-FF13-32AF-BBF9-CEB150C78734}"/>
                </a:ext>
              </a:extLst>
            </p:cNvPr>
            <p:cNvGrpSpPr/>
            <p:nvPr/>
          </p:nvGrpSpPr>
          <p:grpSpPr>
            <a:xfrm>
              <a:off x="2959813" y="3327671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46" name="Text Box">
                <a:extLst>
                  <a:ext uri="{FF2B5EF4-FFF2-40B4-BE49-F238E27FC236}">
                    <a16:creationId xmlns:a16="http://schemas.microsoft.com/office/drawing/2014/main" id="{3C94AD61-30DF-A5FA-40E5-7F7BB3D4DC70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13:00</a:t>
                </a:r>
              </a:p>
            </p:txBody>
          </p:sp>
          <p:sp>
            <p:nvSpPr>
              <p:cNvPr id="147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3BD95DB-4C8F-960D-58EE-662548119279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CFC3A0-E1EF-184A-AA20-7FFE5433017A}"/>
              </a:ext>
            </a:extLst>
          </p:cNvPr>
          <p:cNvGrpSpPr/>
          <p:nvPr/>
        </p:nvGrpSpPr>
        <p:grpSpPr>
          <a:xfrm>
            <a:off x="2098332" y="4277281"/>
            <a:ext cx="2435192" cy="488513"/>
            <a:chOff x="2098332" y="3696022"/>
            <a:chExt cx="2435192" cy="4885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B1357-739C-A272-941B-5C971293A535}"/>
                </a:ext>
              </a:extLst>
            </p:cNvPr>
            <p:cNvSpPr txBox="1"/>
            <p:nvPr/>
          </p:nvSpPr>
          <p:spPr>
            <a:xfrm>
              <a:off x="2098332" y="3696022"/>
              <a:ext cx="98776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적용 </a:t>
              </a:r>
              <a:r>
                <a:rPr kumimoji="1" lang="ko-KR" altLang="en-US" sz="800" b="1" kern="1200" spc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부서 </a:t>
              </a:r>
              <a:r>
                <a:rPr kumimoji="1" lang="ko-KR" altLang="en-US" sz="8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lang="ko-KR" altLang="en-US" sz="800" b="1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3476AC5-D123-FCD7-842E-F77B1CDFC876}"/>
                </a:ext>
              </a:extLst>
            </p:cNvPr>
            <p:cNvGrpSpPr/>
            <p:nvPr/>
          </p:nvGrpSpPr>
          <p:grpSpPr>
            <a:xfrm>
              <a:off x="2293462" y="3959167"/>
              <a:ext cx="2240062" cy="225368"/>
              <a:chOff x="2293462" y="3959167"/>
              <a:chExt cx="2240062" cy="225368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9F69247-FD45-0F3D-DCA1-9436B04C249A}"/>
                  </a:ext>
                </a:extLst>
              </p:cNvPr>
              <p:cNvGrpSpPr/>
              <p:nvPr/>
            </p:nvGrpSpPr>
            <p:grpSpPr>
              <a:xfrm>
                <a:off x="2369653" y="4004809"/>
                <a:ext cx="670205" cy="134085"/>
                <a:chOff x="2507283" y="4022346"/>
                <a:chExt cx="670205" cy="134085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CEAF992-FE2C-C4F0-BFA6-160CAFA39D46}"/>
                    </a:ext>
                  </a:extLst>
                </p:cNvPr>
                <p:cNvSpPr/>
                <p:nvPr/>
              </p:nvSpPr>
              <p:spPr bwMode="auto">
                <a:xfrm>
                  <a:off x="2507283" y="4022346"/>
                  <a:ext cx="531192" cy="1340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SQ1</a:t>
                  </a: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090DADF-DB8A-E081-BB51-EBC89A521A9A}"/>
                    </a:ext>
                  </a:extLst>
                </p:cNvPr>
                <p:cNvSpPr/>
                <p:nvPr/>
              </p:nvSpPr>
              <p:spPr bwMode="auto">
                <a:xfrm>
                  <a:off x="3038475" y="4022346"/>
                  <a:ext cx="139013" cy="1340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X</a:t>
                  </a: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2" name="Text Box">
                <a:extLst>
                  <a:ext uri="{FF2B5EF4-FFF2-40B4-BE49-F238E27FC236}">
                    <a16:creationId xmlns:a16="http://schemas.microsoft.com/office/drawing/2014/main" id="{4EDD48F7-9A4F-9156-BFEE-BDFE6B3B9B07}"/>
                  </a:ext>
                </a:extLst>
              </p:cNvPr>
              <p:cNvSpPr/>
              <p:nvPr/>
            </p:nvSpPr>
            <p:spPr>
              <a:xfrm>
                <a:off x="2293462" y="3959167"/>
                <a:ext cx="2240062" cy="2253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SQ1</a:t>
                </a:r>
              </a:p>
            </p:txBody>
          </p:sp>
          <p:sp>
            <p:nvSpPr>
              <p:cNvPr id="7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804DB2-D7FD-41A7-9C64-74CC43B458FA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4415655" y="4053763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" name="순서도: 페이지 연결자 21">
            <a:extLst>
              <a:ext uri="{FF2B5EF4-FFF2-40B4-BE49-F238E27FC236}">
                <a16:creationId xmlns:a16="http://schemas.microsoft.com/office/drawing/2014/main" id="{4C4F33FF-5B88-0940-53E2-E40ECFCD4059}"/>
              </a:ext>
            </a:extLst>
          </p:cNvPr>
          <p:cNvSpPr/>
          <p:nvPr/>
        </p:nvSpPr>
        <p:spPr>
          <a:xfrm>
            <a:off x="2097733" y="189693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19D77-1B57-5849-74E6-46BDB62D9550}"/>
              </a:ext>
            </a:extLst>
          </p:cNvPr>
          <p:cNvSpPr/>
          <p:nvPr/>
        </p:nvSpPr>
        <p:spPr bwMode="auto">
          <a:xfrm>
            <a:off x="7206722" y="2076933"/>
            <a:ext cx="4546949" cy="1232797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 시간 수정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등록 팝업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기획서에 표기된 데로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퍼블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필요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근무시간명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input text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근무지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: input text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근무시간설명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: input text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근무시간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~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) :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=&gt;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활성화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비활성화 모두 존재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점심시간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~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콤보박스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=&gt;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활성화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비활성화 모두 존재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적용기간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~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달력 선택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UI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=&gt;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활성화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비활성화 모두 존재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적용 부서 선택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ko-KR" altLang="en-US" sz="800" dirty="0" err="1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콤보박스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=&gt;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활성화</a:t>
            </a: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kumimoji="1" lang="ko-KR" altLang="en-US" sz="80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비활성화 모두 존재</a:t>
            </a:r>
            <a:endParaRPr kumimoji="1" lang="en-US" altLang="ko-KR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StaffHome01(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45342" cy="215444"/>
          </a:xfrm>
        </p:spPr>
        <p:txBody>
          <a:bodyPr/>
          <a:lstStyle/>
          <a:p>
            <a:r>
              <a:rPr lang="en-US" altLang="ko-KR" dirty="0"/>
              <a:t>shme01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23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3109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21647"/>
              </p:ext>
            </p:extLst>
          </p:nvPr>
        </p:nvGraphicFramePr>
        <p:xfrm>
          <a:off x="8938323" y="1328195"/>
          <a:ext cx="3147286" cy="336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IP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주소 앞에 접속 장치가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모바일인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중앙 하단에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완료 후에 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읽지 않은 전체 알림 개수 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7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4910384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BB941-8811-CE5B-3AAB-1C53F5877C16}"/>
              </a:ext>
            </a:extLst>
          </p:cNvPr>
          <p:cNvSpPr/>
          <p:nvPr/>
        </p:nvSpPr>
        <p:spPr bwMode="auto">
          <a:xfrm>
            <a:off x="4008182" y="3521024"/>
            <a:ext cx="4761466" cy="2503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2AA01-8A4C-8331-E251-B25DF943EC5F}"/>
              </a:ext>
            </a:extLst>
          </p:cNvPr>
          <p:cNvSpPr/>
          <p:nvPr/>
        </p:nvSpPr>
        <p:spPr bwMode="auto">
          <a:xfrm>
            <a:off x="6430442" y="909905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4EC2-B58A-3797-B659-E650443EA3B8}"/>
              </a:ext>
            </a:extLst>
          </p:cNvPr>
          <p:cNvSpPr txBox="1"/>
          <p:nvPr/>
        </p:nvSpPr>
        <p:spPr>
          <a:xfrm>
            <a:off x="6430442" y="91297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휴가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현황</a:t>
            </a:r>
          </a:p>
        </p:txBody>
      </p:sp>
      <p:graphicFrame>
        <p:nvGraphicFramePr>
          <p:cNvPr id="84" name="표 16">
            <a:extLst>
              <a:ext uri="{FF2B5EF4-FFF2-40B4-BE49-F238E27FC236}">
                <a16:creationId xmlns:a16="http://schemas.microsoft.com/office/drawing/2014/main" id="{5649FCE4-2568-5103-B802-5FFE49B9D4F6}"/>
              </a:ext>
            </a:extLst>
          </p:cNvPr>
          <p:cNvGraphicFramePr>
            <a:graphicFrameLocks noGrp="1"/>
          </p:cNvGraphicFramePr>
          <p:nvPr/>
        </p:nvGraphicFramePr>
        <p:xfrm>
          <a:off x="4110973" y="3780526"/>
          <a:ext cx="4593745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7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476317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  <a:gridCol w="477715">
                  <a:extLst>
                    <a:ext uri="{9D8B030D-6E8A-4147-A177-3AD203B41FA5}">
                      <a16:colId xmlns:a16="http://schemas.microsoft.com/office/drawing/2014/main" val="15192914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5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429"/>
                  </a:ext>
                </a:extLst>
              </a:tr>
            </a:tbl>
          </a:graphicData>
        </a:graphic>
      </p:graphicFrame>
      <p:sp>
        <p:nvSpPr>
          <p:cNvPr id="97" name="Button">
            <a:extLst>
              <a:ext uri="{FF2B5EF4-FFF2-40B4-BE49-F238E27FC236}">
                <a16:creationId xmlns:a16="http://schemas.microsoft.com/office/drawing/2014/main" id="{17E4BAD4-8EB7-B719-32EA-D41B19DCBACC}"/>
              </a:ext>
            </a:extLst>
          </p:cNvPr>
          <p:cNvSpPr/>
          <p:nvPr/>
        </p:nvSpPr>
        <p:spPr>
          <a:xfrm>
            <a:off x="9609994" y="6096851"/>
            <a:ext cx="894887" cy="18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08:55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232FB88C-74D7-4F1E-1564-C8C242FF3933}"/>
              </a:ext>
            </a:extLst>
          </p:cNvPr>
          <p:cNvSpPr/>
          <p:nvPr/>
        </p:nvSpPr>
        <p:spPr>
          <a:xfrm>
            <a:off x="10678937" y="6096851"/>
            <a:ext cx="894887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퇴근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18:03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AB4B7D-FEB2-B1C6-3616-ABB7B4CFAE2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기업부설연구소</a:t>
            </a: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F64B96B5-D261-76CB-E622-4AF8A0E1268B}"/>
              </a:ext>
            </a:extLst>
          </p:cNvPr>
          <p:cNvSpPr/>
          <p:nvPr/>
        </p:nvSpPr>
        <p:spPr>
          <a:xfrm>
            <a:off x="9609994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Button">
            <a:extLst>
              <a:ext uri="{FF2B5EF4-FFF2-40B4-BE49-F238E27FC236}">
                <a16:creationId xmlns:a16="http://schemas.microsoft.com/office/drawing/2014/main" id="{CAE80E3C-B894-1B23-802E-FBCD5587F5F0}"/>
              </a:ext>
            </a:extLst>
          </p:cNvPr>
          <p:cNvSpPr/>
          <p:nvPr/>
        </p:nvSpPr>
        <p:spPr>
          <a:xfrm>
            <a:off x="10678937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퇴근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Bell">
            <a:extLst>
              <a:ext uri="{FF2B5EF4-FFF2-40B4-BE49-F238E27FC236}">
                <a16:creationId xmlns:a16="http://schemas.microsoft.com/office/drawing/2014/main" id="{B172E6FF-3BF0-96FE-BA43-29F9E33DE4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BFDC737-D216-4953-BFF7-566819F54A85}"/>
              </a:ext>
            </a:extLst>
          </p:cNvPr>
          <p:cNvSpPr/>
          <p:nvPr/>
        </p:nvSpPr>
        <p:spPr bwMode="auto">
          <a:xfrm>
            <a:off x="229295" y="1275414"/>
            <a:ext cx="1242749" cy="20609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9B9D57-E35A-C2F1-D468-7D0826872E8C}"/>
              </a:ext>
            </a:extLst>
          </p:cNvPr>
          <p:cNvCxnSpPr>
            <a:cxnSpLocks/>
          </p:cNvCxnSpPr>
          <p:nvPr/>
        </p:nvCxnSpPr>
        <p:spPr>
          <a:xfrm>
            <a:off x="10057437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232C7AB-C244-07E7-97D6-C7DBAE259232}"/>
              </a:ext>
            </a:extLst>
          </p:cNvPr>
          <p:cNvCxnSpPr>
            <a:cxnSpLocks/>
          </p:cNvCxnSpPr>
          <p:nvPr/>
        </p:nvCxnSpPr>
        <p:spPr>
          <a:xfrm>
            <a:off x="11126380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3">
            <a:extLst>
              <a:ext uri="{FF2B5EF4-FFF2-40B4-BE49-F238E27FC236}">
                <a16:creationId xmlns:a16="http://schemas.microsoft.com/office/drawing/2014/main" id="{E5F3F122-9BCE-2166-AA89-1E965FC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59B3A44-FB1A-1278-18A7-F5639348CF16}"/>
              </a:ext>
            </a:extLst>
          </p:cNvPr>
          <p:cNvSpPr/>
          <p:nvPr/>
        </p:nvSpPr>
        <p:spPr bwMode="auto">
          <a:xfrm>
            <a:off x="9542835" y="5583670"/>
            <a:ext cx="2112823" cy="7855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페이지 연결자 21">
            <a:extLst>
              <a:ext uri="{FF2B5EF4-FFF2-40B4-BE49-F238E27FC236}">
                <a16:creationId xmlns:a16="http://schemas.microsoft.com/office/drawing/2014/main" id="{3F96A3F7-8A09-1DD7-22F2-D7A3D60B0CA7}"/>
              </a:ext>
            </a:extLst>
          </p:cNvPr>
          <p:cNvSpPr/>
          <p:nvPr/>
        </p:nvSpPr>
        <p:spPr>
          <a:xfrm>
            <a:off x="11574795" y="547757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Button">
            <a:hlinkClick r:id="" action="ppaction://noaction"/>
            <a:extLst>
              <a:ext uri="{FF2B5EF4-FFF2-40B4-BE49-F238E27FC236}">
                <a16:creationId xmlns:a16="http://schemas.microsoft.com/office/drawing/2014/main" id="{8C6AD028-94E8-2D61-83C4-852076E7E0E3}"/>
              </a:ext>
            </a:extLst>
          </p:cNvPr>
          <p:cNvSpPr/>
          <p:nvPr/>
        </p:nvSpPr>
        <p:spPr>
          <a:xfrm>
            <a:off x="304588" y="5950332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Create">
            <a:extLst>
              <a:ext uri="{FF2B5EF4-FFF2-40B4-BE49-F238E27FC236}">
                <a16:creationId xmlns:a16="http://schemas.microsoft.com/office/drawing/2014/main" id="{5CB66D09-801A-703C-94CD-888070FDF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569" y="6019158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0605E4-3E1E-A0BA-A709-41C08862F4B6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D3604D-9389-FB24-2022-465986CC4EB6}"/>
              </a:ext>
            </a:extLst>
          </p:cNvPr>
          <p:cNvGrpSpPr/>
          <p:nvPr/>
        </p:nvGrpSpPr>
        <p:grpSpPr>
          <a:xfrm>
            <a:off x="4008182" y="2210601"/>
            <a:ext cx="4761465" cy="1218399"/>
            <a:chOff x="4008182" y="3461180"/>
            <a:chExt cx="4761465" cy="12183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B3E258B-9A65-E29B-353C-78BA3D5D8DB0}"/>
                </a:ext>
              </a:extLst>
            </p:cNvPr>
            <p:cNvSpPr/>
            <p:nvPr/>
          </p:nvSpPr>
          <p:spPr bwMode="auto">
            <a:xfrm>
              <a:off x="4008182" y="3461180"/>
              <a:ext cx="4761465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5172DF-3F7C-B59E-5B28-8059D0A5F0C0}"/>
                </a:ext>
              </a:extLst>
            </p:cNvPr>
            <p:cNvSpPr txBox="1"/>
            <p:nvPr/>
          </p:nvSpPr>
          <p:spPr>
            <a:xfrm>
              <a:off x="4010800" y="3461180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</a:p>
          </p:txBody>
        </p:sp>
      </p:grpSp>
      <p:graphicFrame>
        <p:nvGraphicFramePr>
          <p:cNvPr id="135" name="표 16">
            <a:extLst>
              <a:ext uri="{FF2B5EF4-FFF2-40B4-BE49-F238E27FC236}">
                <a16:creationId xmlns:a16="http://schemas.microsoft.com/office/drawing/2014/main" id="{4FED7EDC-07CF-8222-2B22-9F26DE88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28245"/>
              </p:ext>
            </p:extLst>
          </p:nvPr>
        </p:nvGraphicFramePr>
        <p:xfrm>
          <a:off x="4110973" y="2528575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27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1874145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531552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853476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결재양식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B36B10DB-BE34-8A4D-5FC5-F78216F64172}"/>
              </a:ext>
            </a:extLst>
          </p:cNvPr>
          <p:cNvSpPr txBox="1"/>
          <p:nvPr/>
        </p:nvSpPr>
        <p:spPr>
          <a:xfrm>
            <a:off x="1607705" y="220895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팀원 근무 현황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4C2D547C-4AF9-301E-D031-23E0E12B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0773"/>
              </p:ext>
            </p:extLst>
          </p:nvPr>
        </p:nvGraphicFramePr>
        <p:xfrm>
          <a:off x="1691458" y="2527397"/>
          <a:ext cx="2194866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38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655365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서보람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수석부장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한수진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EC04E95C-2FA6-8843-D464-6213DDCDF3C7}"/>
              </a:ext>
            </a:extLst>
          </p:cNvPr>
          <p:cNvSpPr txBox="1"/>
          <p:nvPr/>
        </p:nvSpPr>
        <p:spPr>
          <a:xfrm>
            <a:off x="4008182" y="3519070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공지사항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8FD783-5C64-A81C-EB41-F02658AF21E4}"/>
              </a:ext>
            </a:extLst>
          </p:cNvPr>
          <p:cNvSpPr/>
          <p:nvPr/>
        </p:nvSpPr>
        <p:spPr bwMode="auto">
          <a:xfrm>
            <a:off x="1597764" y="907996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B24C2B-F3B5-B43C-01DF-E821B0946780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AABB8F-522C-738F-B1FB-F1B8B5276579}"/>
              </a:ext>
            </a:extLst>
          </p:cNvPr>
          <p:cNvGrpSpPr/>
          <p:nvPr/>
        </p:nvGrpSpPr>
        <p:grpSpPr>
          <a:xfrm>
            <a:off x="2164253" y="1103690"/>
            <a:ext cx="3628486" cy="215444"/>
            <a:chOff x="2208536" y="1103690"/>
            <a:chExt cx="3628486" cy="2154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3DBAD8-C481-ED48-696B-4E0378354A24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2D5C4A-78D7-4BAD-1E30-4556D89A1897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4FBDB86-68CB-E4AB-6073-6AD04FFA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85011"/>
              </p:ext>
            </p:extLst>
          </p:nvPr>
        </p:nvGraphicFramePr>
        <p:xfrm>
          <a:off x="6491670" y="1222961"/>
          <a:ext cx="221262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053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675788">
                  <a:extLst>
                    <a:ext uri="{9D8B030D-6E8A-4147-A177-3AD203B41FA5}">
                      <a16:colId xmlns:a16="http://schemas.microsoft.com/office/drawing/2014/main" val="2150773871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1518656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10.5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527C9A-F77F-86F9-9729-E0BC3A7E77E4}"/>
              </a:ext>
            </a:extLst>
          </p:cNvPr>
          <p:cNvGrpSpPr/>
          <p:nvPr/>
        </p:nvGrpSpPr>
        <p:grpSpPr>
          <a:xfrm>
            <a:off x="1503068" y="5493910"/>
            <a:ext cx="3565187" cy="607180"/>
            <a:chOff x="3142926" y="5448997"/>
            <a:chExt cx="3565187" cy="60718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F23A396-AACC-E62A-F0D9-76E34FB0931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2DD4471-AB1A-6116-959A-1B976CEDE121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dd">
                <a:extLst>
                  <a:ext uri="{FF2B5EF4-FFF2-40B4-BE49-F238E27FC236}">
                    <a16:creationId xmlns:a16="http://schemas.microsoft.com/office/drawing/2014/main" id="{2BF59E0A-734F-9065-3114-D1419E0A75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Accept">
              <a:extLst>
                <a:ext uri="{FF2B5EF4-FFF2-40B4-BE49-F238E27FC236}">
                  <a16:creationId xmlns:a16="http://schemas.microsoft.com/office/drawing/2014/main" id="{54CD864E-1FD3-524B-ABA9-2AD8E440A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8B78AFD-960A-FC14-2B03-671F00EF56A0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5872755-810B-1EFE-0874-5E25E5021448}"/>
              </a:ext>
            </a:extLst>
          </p:cNvPr>
          <p:cNvGrpSpPr/>
          <p:nvPr/>
        </p:nvGrpSpPr>
        <p:grpSpPr>
          <a:xfrm>
            <a:off x="5180448" y="5493910"/>
            <a:ext cx="3565187" cy="607180"/>
            <a:chOff x="3142926" y="5448997"/>
            <a:chExt cx="3565187" cy="60718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1FF7C44-EC9F-D208-FF5A-DFE924C0D76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BC4EA99-E9C1-ACF7-EB89-8C013D00A0DA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Add">
                <a:extLst>
                  <a:ext uri="{FF2B5EF4-FFF2-40B4-BE49-F238E27FC236}">
                    <a16:creationId xmlns:a16="http://schemas.microsoft.com/office/drawing/2014/main" id="{6ED32B7A-5479-BEF5-47C5-933F384D5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Accept">
              <a:extLst>
                <a:ext uri="{FF2B5EF4-FFF2-40B4-BE49-F238E27FC236}">
                  <a16:creationId xmlns:a16="http://schemas.microsoft.com/office/drawing/2014/main" id="{6AD0357A-3702-DC36-391B-77C49F721C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5D07F5-DA23-96BE-3C6D-3FB8576A051D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퇴근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030AF8-3A74-E0CB-D024-F5BDB27B39F8}"/>
              </a:ext>
            </a:extLst>
          </p:cNvPr>
          <p:cNvGrpSpPr/>
          <p:nvPr/>
        </p:nvGrpSpPr>
        <p:grpSpPr>
          <a:xfrm>
            <a:off x="2296010" y="1447997"/>
            <a:ext cx="3364972" cy="490992"/>
            <a:chOff x="2163099" y="1447997"/>
            <a:chExt cx="3364972" cy="490992"/>
          </a:xfrm>
        </p:grpSpPr>
        <p:sp>
          <p:nvSpPr>
            <p:cNvPr id="70" name="Button">
              <a:extLst>
                <a:ext uri="{FF2B5EF4-FFF2-40B4-BE49-F238E27FC236}">
                  <a16:creationId xmlns:a16="http://schemas.microsoft.com/office/drawing/2014/main" id="{C737315A-704E-7A4F-2757-D73E28B2B844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95CEA6D-8BC1-D6DC-ECCE-45C1D3CE3676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05" name="Next">
                <a:extLst>
                  <a:ext uri="{FF2B5EF4-FFF2-40B4-BE49-F238E27FC236}">
                    <a16:creationId xmlns:a16="http://schemas.microsoft.com/office/drawing/2014/main" id="{DF844528-3112-2974-CD09-55F7FAD26750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Button">
                <a:extLst>
                  <a:ext uri="{FF2B5EF4-FFF2-40B4-BE49-F238E27FC236}">
                    <a16:creationId xmlns:a16="http://schemas.microsoft.com/office/drawing/2014/main" id="{3EA4A131-F875-ABFA-761B-D255410A071D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" name="순서도: 페이지 연결자 21">
            <a:extLst>
              <a:ext uri="{FF2B5EF4-FFF2-40B4-BE49-F238E27FC236}">
                <a16:creationId xmlns:a16="http://schemas.microsoft.com/office/drawing/2014/main" id="{245C13A2-F5DB-20AD-2BB9-3E60841A7BE3}"/>
              </a:ext>
            </a:extLst>
          </p:cNvPr>
          <p:cNvSpPr/>
          <p:nvPr/>
        </p:nvSpPr>
        <p:spPr>
          <a:xfrm>
            <a:off x="1341943" y="531123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3D8AA2-5BD9-709D-5A8B-1F53ABD6CF14}"/>
              </a:ext>
            </a:extLst>
          </p:cNvPr>
          <p:cNvSpPr/>
          <p:nvPr/>
        </p:nvSpPr>
        <p:spPr bwMode="auto">
          <a:xfrm>
            <a:off x="4956398" y="3841688"/>
            <a:ext cx="4059937" cy="516631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공통</a:t>
            </a:r>
            <a:endParaRPr kumimoji="1" lang="en-US" altLang="ko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ore-KR" sz="800" b="1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1" lang="ko-KR" altLang="en-US" sz="800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토스트 메시지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문서 6">
            <a:extLst>
              <a:ext uri="{FF2B5EF4-FFF2-40B4-BE49-F238E27FC236}">
                <a16:creationId xmlns:a16="http://schemas.microsoft.com/office/drawing/2014/main" id="{529B43EC-83B4-B7EF-DF61-C2DD1F039CDA}"/>
              </a:ext>
            </a:extLst>
          </p:cNvPr>
          <p:cNvSpPr/>
          <p:nvPr/>
        </p:nvSpPr>
        <p:spPr bwMode="auto">
          <a:xfrm>
            <a:off x="2839238" y="1275414"/>
            <a:ext cx="4491251" cy="1100953"/>
          </a:xfrm>
          <a:prstGeom prst="flowChartDocument">
            <a:avLst/>
          </a:prstGeom>
          <a:solidFill>
            <a:schemeClr val="accent6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차후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컴포넌트 선정 후 작업 필요</a:t>
            </a:r>
            <a:endParaRPr kumimoji="1" lang="ko-Kore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7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0A3324-565B-7BCD-06BE-E08C4F4BB731}"/>
              </a:ext>
            </a:extLst>
          </p:cNvPr>
          <p:cNvSpPr/>
          <p:nvPr/>
        </p:nvSpPr>
        <p:spPr bwMode="auto">
          <a:xfrm>
            <a:off x="2046653" y="2343954"/>
            <a:ext cx="4863733" cy="2178332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742592" cy="215444"/>
          </a:xfrm>
        </p:spPr>
        <p:txBody>
          <a:bodyPr/>
          <a:lstStyle/>
          <a:p>
            <a:r>
              <a:rPr lang="en-US" altLang="ko-KR" dirty="0"/>
              <a:t>PopupAnnouncement01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8091" cy="215444"/>
          </a:xfrm>
        </p:spPr>
        <p:txBody>
          <a:bodyPr/>
          <a:lstStyle/>
          <a:p>
            <a:r>
              <a:rPr lang="en-US" altLang="ko-KR" dirty="0"/>
              <a:t>puac01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28763"/>
              </p:ext>
            </p:extLst>
          </p:nvPr>
        </p:nvGraphicFramePr>
        <p:xfrm>
          <a:off x="8938323" y="1328195"/>
          <a:ext cx="3147286" cy="326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출력되는 공지 팝업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 팝업 설정이 추가될 때 마다 아래 방향으로 늘어남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바로가기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클릭하여 공지를 확인하는 경우 삭제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미정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7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팝업 공지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D6B876-4BBE-238F-E1ED-736E2D1DA26A}"/>
              </a:ext>
            </a:extLst>
          </p:cNvPr>
          <p:cNvGrpSpPr/>
          <p:nvPr/>
        </p:nvGrpSpPr>
        <p:grpSpPr>
          <a:xfrm>
            <a:off x="2490928" y="2765736"/>
            <a:ext cx="3978068" cy="1254411"/>
            <a:chOff x="2490928" y="3016748"/>
            <a:chExt cx="3978068" cy="1254411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3DC1A4D-7FE8-4CD8-C389-CBFEFEF79D7B}"/>
                </a:ext>
              </a:extLst>
            </p:cNvPr>
            <p:cNvSpPr/>
            <p:nvPr/>
          </p:nvSpPr>
          <p:spPr bwMode="auto">
            <a:xfrm>
              <a:off x="2490928" y="3016748"/>
              <a:ext cx="3978068" cy="12544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Button">
              <a:extLst>
                <a:ext uri="{FF2B5EF4-FFF2-40B4-BE49-F238E27FC236}">
                  <a16:creationId xmlns:a16="http://schemas.microsoft.com/office/drawing/2014/main" id="{82EE749A-132F-D4C2-B6D7-0D84A17F4154}"/>
                </a:ext>
              </a:extLst>
            </p:cNvPr>
            <p:cNvSpPr/>
            <p:nvPr/>
          </p:nvSpPr>
          <p:spPr>
            <a:xfrm>
              <a:off x="5417336" y="3503290"/>
              <a:ext cx="869675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공지사항 바로가기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C53221E-EDE7-828C-E313-EEC7726E3CC8}"/>
                </a:ext>
              </a:extLst>
            </p:cNvPr>
            <p:cNvSpPr txBox="1"/>
            <p:nvPr/>
          </p:nvSpPr>
          <p:spPr>
            <a:xfrm>
              <a:off x="2591344" y="3485568"/>
              <a:ext cx="240356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연차휴가</a:t>
              </a:r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휴직사용촉진제도의 시행</a:t>
              </a:r>
              <a:endParaRPr lang="ko-KR" altLang="en-US" sz="800" i="0" dirty="0">
                <a:solidFill>
                  <a:srgbClr val="666F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25E7B37-FFD2-5917-9A8A-06E349FB8D38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248080" y="3158457"/>
              <a:ext cx="77862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639B8C6-8341-011A-CE37-A5144823A9F2}"/>
                </a:ext>
              </a:extLst>
            </p:cNvPr>
            <p:cNvCxnSpPr>
              <a:cxnSpLocks/>
            </p:cNvCxnSpPr>
            <p:nvPr/>
          </p:nvCxnSpPr>
          <p:spPr>
            <a:xfrm>
              <a:off x="2612663" y="3840480"/>
              <a:ext cx="373459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Button">
              <a:extLst>
                <a:ext uri="{FF2B5EF4-FFF2-40B4-BE49-F238E27FC236}">
                  <a16:creationId xmlns:a16="http://schemas.microsoft.com/office/drawing/2014/main" id="{8CF6AC2E-BBEB-26EB-5FA1-4781D8173857}"/>
                </a:ext>
              </a:extLst>
            </p:cNvPr>
            <p:cNvSpPr/>
            <p:nvPr/>
          </p:nvSpPr>
          <p:spPr>
            <a:xfrm>
              <a:off x="5417336" y="3962686"/>
              <a:ext cx="869675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공지사항 바로가기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3E368D-0741-1A85-0EB6-268A469BD8F6}"/>
                </a:ext>
              </a:extLst>
            </p:cNvPr>
            <p:cNvSpPr txBox="1"/>
            <p:nvPr/>
          </p:nvSpPr>
          <p:spPr>
            <a:xfrm>
              <a:off x="2591344" y="3944964"/>
              <a:ext cx="240356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] 2022</a:t>
              </a:r>
              <a:r>
                <a:rPr lang="ko-KR" altLang="en-US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하반기 변경 규정 안내 드립니다</a:t>
              </a:r>
              <a:r>
                <a:rPr lang="en-US" altLang="ko-KR" sz="800" i="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i="0" dirty="0">
                <a:solidFill>
                  <a:srgbClr val="666F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F390C84-497C-2B12-7062-9B47D6AE005E}"/>
                </a:ext>
              </a:extLst>
            </p:cNvPr>
            <p:cNvSpPr txBox="1"/>
            <p:nvPr/>
          </p:nvSpPr>
          <p:spPr>
            <a:xfrm>
              <a:off x="2525418" y="3054890"/>
              <a:ext cx="17679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확인 필수 공지사항 안내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270168-A396-A7AE-7CD8-D8DCB09309DB}"/>
              </a:ext>
            </a:extLst>
          </p:cNvPr>
          <p:cNvSpPr/>
          <p:nvPr/>
        </p:nvSpPr>
        <p:spPr bwMode="auto">
          <a:xfrm>
            <a:off x="4878386" y="4863107"/>
            <a:ext cx="4059937" cy="516631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공지사항 팝업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요건 확인 필요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문서 4">
            <a:extLst>
              <a:ext uri="{FF2B5EF4-FFF2-40B4-BE49-F238E27FC236}">
                <a16:creationId xmlns:a16="http://schemas.microsoft.com/office/drawing/2014/main" id="{3DEA5BA1-8142-8B9E-FC4D-7B58743397FE}"/>
              </a:ext>
            </a:extLst>
          </p:cNvPr>
          <p:cNvSpPr/>
          <p:nvPr/>
        </p:nvSpPr>
        <p:spPr bwMode="auto">
          <a:xfrm>
            <a:off x="2839238" y="1275414"/>
            <a:ext cx="4491251" cy="1100953"/>
          </a:xfrm>
          <a:prstGeom prst="flowChartDocument">
            <a:avLst/>
          </a:prstGeom>
          <a:solidFill>
            <a:schemeClr val="accent6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차후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요건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fix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후 작업 필요</a:t>
            </a:r>
            <a:endParaRPr kumimoji="1" lang="ko-Kore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20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05B625B5-E707-0025-64F4-EF86524FE1EF}"/>
              </a:ext>
            </a:extLst>
          </p:cNvPr>
          <p:cNvGrpSpPr/>
          <p:nvPr/>
        </p:nvGrpSpPr>
        <p:grpSpPr>
          <a:xfrm>
            <a:off x="2296010" y="1447997"/>
            <a:ext cx="3364972" cy="490992"/>
            <a:chOff x="2163099" y="1447997"/>
            <a:chExt cx="3364972" cy="490992"/>
          </a:xfrm>
        </p:grpSpPr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F6764AD5-1860-3EEE-7F73-4FF538011FCC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24109DC-E5AA-4D62-D475-3DA9350267F0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90" name="Next">
                <a:extLst>
                  <a:ext uri="{FF2B5EF4-FFF2-40B4-BE49-F238E27FC236}">
                    <a16:creationId xmlns:a16="http://schemas.microsoft.com/office/drawing/2014/main" id="{C0536F49-C01B-440A-86DA-42A0ED7325DF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Button">
                <a:extLst>
                  <a:ext uri="{FF2B5EF4-FFF2-40B4-BE49-F238E27FC236}">
                    <a16:creationId xmlns:a16="http://schemas.microsoft.com/office/drawing/2014/main" id="{3F197DFC-3922-B5D6-7FF8-6179D7D1819A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127BF2-32C2-9402-B843-48D35978840A}"/>
              </a:ext>
            </a:extLst>
          </p:cNvPr>
          <p:cNvSpPr/>
          <p:nvPr/>
        </p:nvSpPr>
        <p:spPr bwMode="auto">
          <a:xfrm>
            <a:off x="1597764" y="907996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EF4AC7-8059-DDE6-9E66-EB8EFE71CD8E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6430F35-C47A-91D9-FBD2-37D999C4608E}"/>
              </a:ext>
            </a:extLst>
          </p:cNvPr>
          <p:cNvGrpSpPr/>
          <p:nvPr/>
        </p:nvGrpSpPr>
        <p:grpSpPr>
          <a:xfrm>
            <a:off x="2164253" y="1103690"/>
            <a:ext cx="3628486" cy="215444"/>
            <a:chOff x="2208536" y="1103690"/>
            <a:chExt cx="3628486" cy="21544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F2FDE7-88E8-81BB-A7A6-943F03575C85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332CD9-D7B6-3E81-93B9-D0256DE9BB4F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94046" cy="215444"/>
          </a:xfrm>
        </p:spPr>
        <p:txBody>
          <a:bodyPr/>
          <a:lstStyle/>
          <a:p>
            <a:r>
              <a:rPr lang="en-US" altLang="ko-KR" dirty="0"/>
              <a:t>ntce01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4057"/>
              </p:ext>
            </p:extLst>
          </p:nvPr>
        </p:nvGraphicFramePr>
        <p:xfrm>
          <a:off x="108586" y="973224"/>
          <a:ext cx="1404722" cy="23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5645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10331"/>
              </p:ext>
            </p:extLst>
          </p:nvPr>
        </p:nvGraphicFramePr>
        <p:xfrm>
          <a:off x="8938323" y="1328195"/>
          <a:ext cx="3147286" cy="3310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아이콘 기준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왼쪽 하단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레이어 팝업 외부 영역 클릭 시 레이어 팝업 닫힘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9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알림 내용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알림 삭제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0611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알림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4910384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BB941-8811-CE5B-3AAB-1C53F5877C16}"/>
              </a:ext>
            </a:extLst>
          </p:cNvPr>
          <p:cNvSpPr/>
          <p:nvPr/>
        </p:nvSpPr>
        <p:spPr bwMode="auto">
          <a:xfrm>
            <a:off x="4008182" y="3521024"/>
            <a:ext cx="4761466" cy="2503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2AA01-8A4C-8331-E251-B25DF943EC5F}"/>
              </a:ext>
            </a:extLst>
          </p:cNvPr>
          <p:cNvSpPr/>
          <p:nvPr/>
        </p:nvSpPr>
        <p:spPr bwMode="auto">
          <a:xfrm>
            <a:off x="6430442" y="909905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4EC2-B58A-3797-B659-E650443EA3B8}"/>
              </a:ext>
            </a:extLst>
          </p:cNvPr>
          <p:cNvSpPr txBox="1"/>
          <p:nvPr/>
        </p:nvSpPr>
        <p:spPr>
          <a:xfrm>
            <a:off x="6430442" y="91297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휴가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현황</a:t>
            </a:r>
          </a:p>
        </p:txBody>
      </p:sp>
      <p:graphicFrame>
        <p:nvGraphicFramePr>
          <p:cNvPr id="84" name="표 16">
            <a:extLst>
              <a:ext uri="{FF2B5EF4-FFF2-40B4-BE49-F238E27FC236}">
                <a16:creationId xmlns:a16="http://schemas.microsoft.com/office/drawing/2014/main" id="{5649FCE4-2568-5103-B802-5FFE49B9D4F6}"/>
              </a:ext>
            </a:extLst>
          </p:cNvPr>
          <p:cNvGraphicFramePr>
            <a:graphicFrameLocks noGrp="1"/>
          </p:cNvGraphicFramePr>
          <p:nvPr/>
        </p:nvGraphicFramePr>
        <p:xfrm>
          <a:off x="4110973" y="3780526"/>
          <a:ext cx="4593745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7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476317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  <a:gridCol w="477715">
                  <a:extLst>
                    <a:ext uri="{9D8B030D-6E8A-4147-A177-3AD203B41FA5}">
                      <a16:colId xmlns:a16="http://schemas.microsoft.com/office/drawing/2014/main" val="15192914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5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429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BCAB4B7D-FEB2-B1C6-3616-ABB7B4CFAE2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기업부설연구소</a:t>
            </a:r>
          </a:p>
        </p:txBody>
      </p:sp>
      <p:sp>
        <p:nvSpPr>
          <p:cNvPr id="110" name="Bell">
            <a:extLst>
              <a:ext uri="{FF2B5EF4-FFF2-40B4-BE49-F238E27FC236}">
                <a16:creationId xmlns:a16="http://schemas.microsoft.com/office/drawing/2014/main" id="{B172E6FF-3BF0-96FE-BA43-29F9E33DE4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직사각형 13">
            <a:extLst>
              <a:ext uri="{FF2B5EF4-FFF2-40B4-BE49-F238E27FC236}">
                <a16:creationId xmlns:a16="http://schemas.microsoft.com/office/drawing/2014/main" id="{E5F3F122-9BCE-2166-AA89-1E965FC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Button">
            <a:hlinkClick r:id="" action="ppaction://noaction"/>
            <a:extLst>
              <a:ext uri="{FF2B5EF4-FFF2-40B4-BE49-F238E27FC236}">
                <a16:creationId xmlns:a16="http://schemas.microsoft.com/office/drawing/2014/main" id="{8C6AD028-94E8-2D61-83C4-852076E7E0E3}"/>
              </a:ext>
            </a:extLst>
          </p:cNvPr>
          <p:cNvSpPr/>
          <p:nvPr/>
        </p:nvSpPr>
        <p:spPr>
          <a:xfrm>
            <a:off x="304588" y="5950332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Create">
            <a:extLst>
              <a:ext uri="{FF2B5EF4-FFF2-40B4-BE49-F238E27FC236}">
                <a16:creationId xmlns:a16="http://schemas.microsoft.com/office/drawing/2014/main" id="{5CB66D09-801A-703C-94CD-888070FDF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569" y="6019158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0605E4-3E1E-A0BA-A709-41C08862F4B6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D3604D-9389-FB24-2022-465986CC4EB6}"/>
              </a:ext>
            </a:extLst>
          </p:cNvPr>
          <p:cNvGrpSpPr/>
          <p:nvPr/>
        </p:nvGrpSpPr>
        <p:grpSpPr>
          <a:xfrm>
            <a:off x="4008182" y="2210601"/>
            <a:ext cx="4761465" cy="1218399"/>
            <a:chOff x="4008182" y="3461180"/>
            <a:chExt cx="4761465" cy="12183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B3E258B-9A65-E29B-353C-78BA3D5D8DB0}"/>
                </a:ext>
              </a:extLst>
            </p:cNvPr>
            <p:cNvSpPr/>
            <p:nvPr/>
          </p:nvSpPr>
          <p:spPr bwMode="auto">
            <a:xfrm>
              <a:off x="4008182" y="3461180"/>
              <a:ext cx="4761465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5172DF-3F7C-B59E-5B28-8059D0A5F0C0}"/>
                </a:ext>
              </a:extLst>
            </p:cNvPr>
            <p:cNvSpPr txBox="1"/>
            <p:nvPr/>
          </p:nvSpPr>
          <p:spPr>
            <a:xfrm>
              <a:off x="4010800" y="3461180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</a:p>
          </p:txBody>
        </p:sp>
      </p:grpSp>
      <p:graphicFrame>
        <p:nvGraphicFramePr>
          <p:cNvPr id="135" name="표 16">
            <a:extLst>
              <a:ext uri="{FF2B5EF4-FFF2-40B4-BE49-F238E27FC236}">
                <a16:creationId xmlns:a16="http://schemas.microsoft.com/office/drawing/2014/main" id="{4FED7EDC-07CF-8222-2B22-9F26DE88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5004"/>
              </p:ext>
            </p:extLst>
          </p:nvPr>
        </p:nvGraphicFramePr>
        <p:xfrm>
          <a:off x="4110973" y="2528575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27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1874145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531552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853476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결재양식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B36B10DB-BE34-8A4D-5FC5-F78216F64172}"/>
              </a:ext>
            </a:extLst>
          </p:cNvPr>
          <p:cNvSpPr txBox="1"/>
          <p:nvPr/>
        </p:nvSpPr>
        <p:spPr>
          <a:xfrm>
            <a:off x="1607705" y="220895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팀원 근무 현황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4C2D547C-4AF9-301E-D031-23E0E12B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78662"/>
              </p:ext>
            </p:extLst>
          </p:nvPr>
        </p:nvGraphicFramePr>
        <p:xfrm>
          <a:off x="1691458" y="2527397"/>
          <a:ext cx="2194866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38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655365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서보람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수석부장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한수진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EC04E95C-2FA6-8843-D464-6213DDCDF3C7}"/>
              </a:ext>
            </a:extLst>
          </p:cNvPr>
          <p:cNvSpPr txBox="1"/>
          <p:nvPr/>
        </p:nvSpPr>
        <p:spPr>
          <a:xfrm>
            <a:off x="4008182" y="3519070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공지사항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9EDCAA5-B8DE-170F-2F8A-5A0366D85275}"/>
              </a:ext>
            </a:extLst>
          </p:cNvPr>
          <p:cNvSpPr/>
          <p:nvPr/>
        </p:nvSpPr>
        <p:spPr bwMode="auto">
          <a:xfrm>
            <a:off x="4103147" y="640243"/>
            <a:ext cx="2360457" cy="28328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3C8025-3BA5-2C7B-F4C3-8B299B21D37B}"/>
              </a:ext>
            </a:extLst>
          </p:cNvPr>
          <p:cNvGrpSpPr/>
          <p:nvPr/>
        </p:nvGrpSpPr>
        <p:grpSpPr>
          <a:xfrm>
            <a:off x="4160298" y="887881"/>
            <a:ext cx="2250960" cy="336824"/>
            <a:chOff x="4160298" y="1092680"/>
            <a:chExt cx="2250960" cy="336824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783F1D0-7C99-7638-F90D-03436DC5BBD1}"/>
                </a:ext>
              </a:extLst>
            </p:cNvPr>
            <p:cNvCxnSpPr/>
            <p:nvPr/>
          </p:nvCxnSpPr>
          <p:spPr>
            <a:xfrm>
              <a:off x="4213363" y="1427760"/>
              <a:ext cx="21463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89361DE-E749-D132-A4E1-56C7AD48B437}"/>
                </a:ext>
              </a:extLst>
            </p:cNvPr>
            <p:cNvSpPr/>
            <p:nvPr/>
          </p:nvSpPr>
          <p:spPr bwMode="auto">
            <a:xfrm>
              <a:off x="4160298" y="1092680"/>
              <a:ext cx="2250960" cy="33682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공지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엔지니어 추천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….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 등록되었습니다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Add">
            <a:extLst>
              <a:ext uri="{FF2B5EF4-FFF2-40B4-BE49-F238E27FC236}">
                <a16:creationId xmlns:a16="http://schemas.microsoft.com/office/drawing/2014/main" id="{DDB4FCD2-E459-04CF-E662-CA96078DB2DF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212092" y="996632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9FE6E37-FED0-9810-E6D4-975A3C96C59C}"/>
              </a:ext>
            </a:extLst>
          </p:cNvPr>
          <p:cNvSpPr/>
          <p:nvPr/>
        </p:nvSpPr>
        <p:spPr bwMode="auto">
          <a:xfrm>
            <a:off x="4110072" y="877766"/>
            <a:ext cx="2341437" cy="259529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페이지 연결자 21">
            <a:extLst>
              <a:ext uri="{FF2B5EF4-FFF2-40B4-BE49-F238E27FC236}">
                <a16:creationId xmlns:a16="http://schemas.microsoft.com/office/drawing/2014/main" id="{2C777B97-3711-3ECE-EA6C-5F3603ABA1BF}"/>
              </a:ext>
            </a:extLst>
          </p:cNvPr>
          <p:cNvSpPr/>
          <p:nvPr/>
        </p:nvSpPr>
        <p:spPr>
          <a:xfrm>
            <a:off x="5883985" y="77962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페이지 연결자 21">
            <a:extLst>
              <a:ext uri="{FF2B5EF4-FFF2-40B4-BE49-F238E27FC236}">
                <a16:creationId xmlns:a16="http://schemas.microsoft.com/office/drawing/2014/main" id="{5E059F90-5A33-412D-0191-0EB6C8EA5BDA}"/>
              </a:ext>
            </a:extLst>
          </p:cNvPr>
          <p:cNvSpPr/>
          <p:nvPr/>
        </p:nvSpPr>
        <p:spPr>
          <a:xfrm>
            <a:off x="6441048" y="44010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DF4149E-F3D4-C128-4D7C-2AC5CB1B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93192"/>
              </p:ext>
            </p:extLst>
          </p:nvPr>
        </p:nvGraphicFramePr>
        <p:xfrm>
          <a:off x="6491670" y="1222961"/>
          <a:ext cx="221262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053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675788">
                  <a:extLst>
                    <a:ext uri="{9D8B030D-6E8A-4147-A177-3AD203B41FA5}">
                      <a16:colId xmlns:a16="http://schemas.microsoft.com/office/drawing/2014/main" val="2150773871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1518656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10.5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54F95599-909E-7869-CB8B-03C887E20F09}"/>
              </a:ext>
            </a:extLst>
          </p:cNvPr>
          <p:cNvSpPr txBox="1"/>
          <p:nvPr/>
        </p:nvSpPr>
        <p:spPr>
          <a:xfrm>
            <a:off x="4113850" y="65418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알림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E9BD6D-A94B-47BB-A530-8A35E9BED15C}"/>
              </a:ext>
            </a:extLst>
          </p:cNvPr>
          <p:cNvSpPr/>
          <p:nvPr/>
        </p:nvSpPr>
        <p:spPr bwMode="auto">
          <a:xfrm>
            <a:off x="3762770" y="3758619"/>
            <a:ext cx="4059937" cy="516631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알림 목록 팝업 </a:t>
            </a:r>
            <a:r>
              <a:rPr kumimoji="1" lang="en-US" altLang="ko-KR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요건 확인 필요</a:t>
            </a:r>
            <a:endParaRPr kumimoji="1" lang="ko-Kore-KR" altLang="en-US" sz="800" dirty="0">
              <a:solidFill>
                <a:prstClr val="black"/>
              </a:solidFill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문서 6">
            <a:extLst>
              <a:ext uri="{FF2B5EF4-FFF2-40B4-BE49-F238E27FC236}">
                <a16:creationId xmlns:a16="http://schemas.microsoft.com/office/drawing/2014/main" id="{00F86230-CC05-1962-1012-3A427371233E}"/>
              </a:ext>
            </a:extLst>
          </p:cNvPr>
          <p:cNvSpPr/>
          <p:nvPr/>
        </p:nvSpPr>
        <p:spPr bwMode="auto">
          <a:xfrm>
            <a:off x="2810999" y="1683192"/>
            <a:ext cx="4491251" cy="1100953"/>
          </a:xfrm>
          <a:prstGeom prst="flowChartDocument">
            <a:avLst/>
          </a:prstGeom>
          <a:solidFill>
            <a:schemeClr val="accent6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ore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차후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요건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fix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후 작업 필요</a:t>
            </a:r>
            <a:endParaRPr kumimoji="1" lang="ko-Kore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21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67568</TotalTime>
  <Words>2812</Words>
  <Application>Microsoft Macintosh PowerPoint</Application>
  <PresentationFormat>와이드스크린</PresentationFormat>
  <Paragraphs>921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</vt:lpstr>
      <vt:lpstr>굴림</vt:lpstr>
      <vt:lpstr>맑은 고딕</vt:lpstr>
      <vt:lpstr>Arial</vt:lpstr>
      <vt:lpstr>Segoe UI</vt:lpstr>
      <vt:lpstr>디자인</vt:lpstr>
      <vt:lpstr>내용양식</vt:lpstr>
      <vt:lpstr>Opinion01</vt:lpstr>
      <vt:lpstr>TeamCommut01_1(팀장)</vt:lpstr>
      <vt:lpstr>AdminCommute01_1(관리자)</vt:lpstr>
      <vt:lpstr>TeamReport01_3(팀장)</vt:lpstr>
      <vt:lpstr>HeadReport01_1(실장)</vt:lpstr>
      <vt:lpstr>TimeSetting01_2(관리자)</vt:lpstr>
      <vt:lpstr>StaffHome01(팀원)</vt:lpstr>
      <vt:lpstr>PopupAnnouncement01</vt:lpstr>
      <vt:lpstr>Notice01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5755</cp:revision>
  <dcterms:created xsi:type="dcterms:W3CDTF">2020-04-27T04:37:00Z</dcterms:created>
  <dcterms:modified xsi:type="dcterms:W3CDTF">2022-11-29T05:28:31Z</dcterms:modified>
</cp:coreProperties>
</file>