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820" r:id="rId3"/>
    <p:sldId id="823" r:id="rId4"/>
    <p:sldId id="850" r:id="rId5"/>
    <p:sldId id="851" r:id="rId6"/>
    <p:sldId id="795" r:id="rId7"/>
    <p:sldId id="793" r:id="rId8"/>
    <p:sldId id="786" r:id="rId9"/>
    <p:sldId id="829" r:id="rId10"/>
    <p:sldId id="835" r:id="rId11"/>
    <p:sldId id="84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출퇴근" id="{85258E85-7B55-4B0D-A533-B4BD45C25E5C}">
          <p14:sldIdLst>
            <p14:sldId id="820"/>
            <p14:sldId id="823"/>
            <p14:sldId id="850"/>
            <p14:sldId id="851"/>
            <p14:sldId id="795"/>
            <p14:sldId id="793"/>
          </p14:sldIdLst>
        </p14:section>
        <p14:section name="휴가" id="{49470A57-F464-4F39-94D9-6C39FD9800EB}">
          <p14:sldIdLst>
            <p14:sldId id="786"/>
          </p14:sldIdLst>
        </p14:section>
        <p14:section name="보고" id="{06510775-6591-4A24-93F2-0A31C674D5BF}">
          <p14:sldIdLst>
            <p14:sldId id="829"/>
          </p14:sldIdLst>
        </p14:section>
        <p14:section name="설정" id="{A4D6422D-9D7E-4509-BEBD-7DEE4F117A37}">
          <p14:sldIdLst>
            <p14:sldId id="835"/>
            <p14:sldId id="8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6353" autoAdjust="0"/>
  </p:normalViewPr>
  <p:slideViewPr>
    <p:cSldViewPr snapToGrid="0">
      <p:cViewPr varScale="1">
        <p:scale>
          <a:sx n="137" d="100"/>
          <a:sy n="137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" Target="slide3.xml"/><Relationship Id="rId4" Type="http://schemas.openxmlformats.org/officeDocument/2006/relationships/tags" Target="../tags/tag5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slide" Target="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StaffCommute01(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4885" cy="215444"/>
          </a:xfrm>
        </p:spPr>
        <p:txBody>
          <a:bodyPr/>
          <a:lstStyle/>
          <a:p>
            <a:r>
              <a:rPr lang="en-US" altLang="ko-KR" dirty="0"/>
              <a:t>scmt01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832"/>
              </p:ext>
            </p:extLst>
          </p:nvPr>
        </p:nvGraphicFramePr>
        <p:xfrm>
          <a:off x="8938323" y="1328195"/>
          <a:ext cx="3147286" cy="31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월을 기본값으로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출퇴근 현황 및 데이터 그리드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공휴일은 별도로 표시 안함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날짜만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근무상태에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 값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시간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출퇴근아이피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날짜에 해당하는 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체크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shme01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현재 날짜에 해당하는 달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scmt02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문구로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개인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[2],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날짜 기준 내림차순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8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972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개인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761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35FDC6B-9A11-37C7-74C9-18314BBE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96766"/>
              </p:ext>
            </p:extLst>
          </p:nvPr>
        </p:nvGraphicFramePr>
        <p:xfrm>
          <a:off x="1595001" y="2855913"/>
          <a:ext cx="7128153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6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92179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93715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45253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5251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8366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413412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88930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3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61373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Search">
            <a:extLst>
              <a:ext uri="{FF2B5EF4-FFF2-40B4-BE49-F238E27FC236}">
                <a16:creationId xmlns:a16="http://schemas.microsoft.com/office/drawing/2014/main" id="{68EBFD9D-E1C5-91DA-9E60-13E5E0D669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3438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4D01F5F6-1946-D223-F133-ECC1A24251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4557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CBE39F52-C75E-5E41-9B81-C87935A89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93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979D314B-31F1-26A5-845B-E0DC1BCCC6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97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432AA232-78D0-51C1-29FE-25D6B9C33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665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69066900-575A-E02B-CB56-50DF8DC08E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2392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570E3693-5E22-A5F9-AA68-3802050CDF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3133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58FEACC2-AE62-9EE4-0450-FA9AE853E3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27119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3B8407-964A-20E8-ACBB-1333D9447C4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기업부설연구소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ell">
            <a:extLst>
              <a:ext uri="{FF2B5EF4-FFF2-40B4-BE49-F238E27FC236}">
                <a16:creationId xmlns:a16="http://schemas.microsoft.com/office/drawing/2014/main" id="{DADF1D0E-632F-CCC3-E1FC-5A4097BE4D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0584AE-7B95-AE28-7F6A-1B9823FF0B80}"/>
              </a:ext>
            </a:extLst>
          </p:cNvPr>
          <p:cNvSpPr/>
          <p:nvPr/>
        </p:nvSpPr>
        <p:spPr bwMode="auto">
          <a:xfrm>
            <a:off x="6426098" y="1462607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ACB13-EFC1-329F-F640-2707C77524AC}"/>
              </a:ext>
            </a:extLst>
          </p:cNvPr>
          <p:cNvSpPr txBox="1"/>
          <p:nvPr/>
        </p:nvSpPr>
        <p:spPr>
          <a:xfrm>
            <a:off x="6426098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출퇴근 현황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B79C53-DE65-E272-5C9C-B3C86F4640D9}"/>
              </a:ext>
            </a:extLst>
          </p:cNvPr>
          <p:cNvSpPr/>
          <p:nvPr/>
        </p:nvSpPr>
        <p:spPr bwMode="auto">
          <a:xfrm>
            <a:off x="1597764" y="1462607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FBF70D-48DB-9E0B-E32D-F3047D4819F3}"/>
              </a:ext>
            </a:extLst>
          </p:cNvPr>
          <p:cNvSpPr txBox="1"/>
          <p:nvPr/>
        </p:nvSpPr>
        <p:spPr>
          <a:xfrm>
            <a:off x="1595001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3ECF45B-D063-11E3-7500-C1B7A576038E}"/>
              </a:ext>
            </a:extLst>
          </p:cNvPr>
          <p:cNvGrpSpPr/>
          <p:nvPr/>
        </p:nvGrpSpPr>
        <p:grpSpPr>
          <a:xfrm>
            <a:off x="2164253" y="1658301"/>
            <a:ext cx="3628486" cy="215444"/>
            <a:chOff x="2208536" y="1103690"/>
            <a:chExt cx="3628486" cy="2154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688134-EC49-449C-CA47-733C17F12A51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09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C8422-BDBB-EDC0-F017-AAB96ECB9236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3B2571-C521-DBCF-05EA-877943EFC44A}"/>
              </a:ext>
            </a:extLst>
          </p:cNvPr>
          <p:cNvGrpSpPr/>
          <p:nvPr/>
        </p:nvGrpSpPr>
        <p:grpSpPr>
          <a:xfrm>
            <a:off x="6512878" y="1926447"/>
            <a:ext cx="2163350" cy="680541"/>
            <a:chOff x="6404714" y="1371836"/>
            <a:chExt cx="2379684" cy="68054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179D532-E19F-AB13-DE59-95C7E6C6CC85}"/>
                </a:ext>
              </a:extLst>
            </p:cNvPr>
            <p:cNvSpPr/>
            <p:nvPr/>
          </p:nvSpPr>
          <p:spPr bwMode="auto">
            <a:xfrm>
              <a:off x="6404714" y="1371836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1F14286-F5A6-6549-D279-C5784A87A92B}"/>
                </a:ext>
              </a:extLst>
            </p:cNvPr>
            <p:cNvSpPr/>
            <p:nvPr/>
          </p:nvSpPr>
          <p:spPr bwMode="auto">
            <a:xfrm>
              <a:off x="7648488" y="1372590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CDDE03-D97D-D3DC-23EF-F7C6012A226E}"/>
              </a:ext>
            </a:extLst>
          </p:cNvPr>
          <p:cNvGrpSpPr/>
          <p:nvPr/>
        </p:nvGrpSpPr>
        <p:grpSpPr>
          <a:xfrm>
            <a:off x="4157307" y="1040271"/>
            <a:ext cx="2050034" cy="192214"/>
            <a:chOff x="3276731" y="2125435"/>
            <a:chExt cx="2050034" cy="19221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4E6B3E3-F0FA-87D0-13DA-C41C9AEC6382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D371FAD-7550-E499-FE7D-D1F3864BCEF4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84143BC-D086-611F-D264-0D5ED77DDDEC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0E14B36-5438-D338-F65C-2BA0E2692FCA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D136AC-5A0D-5586-D529-46160116ED8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0CBE62B-3C6A-88CB-82DF-8CF16B50678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2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0AB1B528-5723-3EBB-AEF3-39EE953348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Create">
              <a:extLst>
                <a:ext uri="{FF2B5EF4-FFF2-40B4-BE49-F238E27FC236}">
                  <a16:creationId xmlns:a16="http://schemas.microsoft.com/office/drawing/2014/main" id="{685F083B-6B87-58BE-6720-76903B99EA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Info">
            <a:extLst>
              <a:ext uri="{FF2B5EF4-FFF2-40B4-BE49-F238E27FC236}">
                <a16:creationId xmlns:a16="http://schemas.microsoft.com/office/drawing/2014/main" id="{72F8F207-FC39-38FA-97D2-F0EFD81F15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8591" y="169211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AC1F1844-1E74-AAC3-7DFA-5221AC22207D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ED586E4D-87A8-F69E-F395-C6F1DA155515}"/>
              </a:ext>
            </a:extLst>
          </p:cNvPr>
          <p:cNvSpPr/>
          <p:nvPr/>
        </p:nvSpPr>
        <p:spPr>
          <a:xfrm>
            <a:off x="6371565" y="136179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B97FE2-E472-3F67-DB65-751B0497BDFD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30C96785-6062-67A2-AA20-9B85BB3902C4}"/>
              </a:ext>
            </a:extLst>
          </p:cNvPr>
          <p:cNvSpPr/>
          <p:nvPr/>
        </p:nvSpPr>
        <p:spPr>
          <a:xfrm>
            <a:off x="1681983" y="13488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C526AE63-88DF-72D3-0045-5A4CF2DA1893}"/>
              </a:ext>
            </a:extLst>
          </p:cNvPr>
          <p:cNvSpPr/>
          <p:nvPr/>
        </p:nvSpPr>
        <p:spPr>
          <a:xfrm>
            <a:off x="8551300" y="88507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5D7084-7E64-564A-FC74-7A94CD35AD42}"/>
              </a:ext>
            </a:extLst>
          </p:cNvPr>
          <p:cNvSpPr/>
          <p:nvPr/>
        </p:nvSpPr>
        <p:spPr bwMode="auto">
          <a:xfrm>
            <a:off x="1545790" y="5737835"/>
            <a:ext cx="7267278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C8A884D-782A-DB1E-688F-62E47D94F19C}"/>
              </a:ext>
            </a:extLst>
          </p:cNvPr>
          <p:cNvGrpSpPr/>
          <p:nvPr/>
        </p:nvGrpSpPr>
        <p:grpSpPr>
          <a:xfrm>
            <a:off x="8993264" y="5999450"/>
            <a:ext cx="3037403" cy="303590"/>
            <a:chOff x="6345057" y="1709908"/>
            <a:chExt cx="3147286" cy="30359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56ACDB6-AE7C-3A75-E7CD-0160E2A63AAF}"/>
                </a:ext>
              </a:extLst>
            </p:cNvPr>
            <p:cNvSpPr/>
            <p:nvPr/>
          </p:nvSpPr>
          <p:spPr bwMode="auto">
            <a:xfrm>
              <a:off x="6345057" y="1709908"/>
              <a:ext cx="3147286" cy="30359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근무 시작 시간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분을 초과하여 출근 체크한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조회 기간의 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Add">
              <a:extLst>
                <a:ext uri="{FF2B5EF4-FFF2-40B4-BE49-F238E27FC236}">
                  <a16:creationId xmlns:a16="http://schemas.microsoft.com/office/drawing/2014/main" id="{EE985712-423A-5CA6-AF70-E307D845673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순서도: 페이지 연결자 21">
            <a:extLst>
              <a:ext uri="{FF2B5EF4-FFF2-40B4-BE49-F238E27FC236}">
                <a16:creationId xmlns:a16="http://schemas.microsoft.com/office/drawing/2014/main" id="{259A388A-3DC7-0723-EDEB-B6C92B4BE7A7}"/>
              </a:ext>
            </a:extLst>
          </p:cNvPr>
          <p:cNvSpPr/>
          <p:nvPr/>
        </p:nvSpPr>
        <p:spPr>
          <a:xfrm>
            <a:off x="11958667" y="588274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466726B-C881-ECBB-802E-1970A68244FF}"/>
              </a:ext>
            </a:extLst>
          </p:cNvPr>
          <p:cNvCxnSpPr>
            <a:cxnSpLocks/>
          </p:cNvCxnSpPr>
          <p:nvPr/>
        </p:nvCxnSpPr>
        <p:spPr bwMode="auto">
          <a:xfrm>
            <a:off x="6512878" y="1658301"/>
            <a:ext cx="18319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807B289-0755-D97F-CF11-D896EBA48946}"/>
              </a:ext>
            </a:extLst>
          </p:cNvPr>
          <p:cNvGrpSpPr/>
          <p:nvPr/>
        </p:nvGrpSpPr>
        <p:grpSpPr>
          <a:xfrm>
            <a:off x="8984226" y="4699955"/>
            <a:ext cx="1879602" cy="1296780"/>
            <a:chOff x="10071763" y="4881415"/>
            <a:chExt cx="1879602" cy="1296780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4E5BB82-301A-2523-6C5F-23E40691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1763" y="4881415"/>
              <a:ext cx="1879602" cy="129678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C628327-26A5-0F39-DFBD-249673558CDD}"/>
                </a:ext>
              </a:extLst>
            </p:cNvPr>
            <p:cNvSpPr/>
            <p:nvPr/>
          </p:nvSpPr>
          <p:spPr bwMode="auto">
            <a:xfrm>
              <a:off x="10798968" y="4974430"/>
              <a:ext cx="321469" cy="1357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순서도: 페이지 연결자 21">
            <a:extLst>
              <a:ext uri="{FF2B5EF4-FFF2-40B4-BE49-F238E27FC236}">
                <a16:creationId xmlns:a16="http://schemas.microsoft.com/office/drawing/2014/main" id="{F4BEDE99-78CC-AB68-5E5C-D50424F9D402}"/>
              </a:ext>
            </a:extLst>
          </p:cNvPr>
          <p:cNvSpPr/>
          <p:nvPr/>
        </p:nvSpPr>
        <p:spPr>
          <a:xfrm>
            <a:off x="10753988" y="46482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F57CC89-EF44-F7D0-C93F-F48BA44306B1}"/>
              </a:ext>
            </a:extLst>
          </p:cNvPr>
          <p:cNvGrpSpPr/>
          <p:nvPr/>
        </p:nvGrpSpPr>
        <p:grpSpPr>
          <a:xfrm>
            <a:off x="2296010" y="2002608"/>
            <a:ext cx="3364972" cy="490992"/>
            <a:chOff x="2163099" y="1447997"/>
            <a:chExt cx="3364972" cy="490992"/>
          </a:xfrm>
        </p:grpSpPr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CAD06E5B-D040-9455-611D-6457F3B5CC5C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3EC1E1C-E898-9ADE-5B7F-D721B158A44F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37" name="Next">
                <a:extLst>
                  <a:ext uri="{FF2B5EF4-FFF2-40B4-BE49-F238E27FC236}">
                    <a16:creationId xmlns:a16="http://schemas.microsoft.com/office/drawing/2014/main" id="{0A7D5EDB-730F-B886-D79A-4C1805ABEFA5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Button">
                <a:extLst>
                  <a:ext uri="{FF2B5EF4-FFF2-40B4-BE49-F238E27FC236}">
                    <a16:creationId xmlns:a16="http://schemas.microsoft.com/office/drawing/2014/main" id="{15E807EC-FF0D-76C1-20D6-B37357115E63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52B7C3E-FAB2-D114-6E09-988E351890B6}"/>
              </a:ext>
            </a:extLst>
          </p:cNvPr>
          <p:cNvCxnSpPr>
            <a:cxnSpLocks/>
          </p:cNvCxnSpPr>
          <p:nvPr/>
        </p:nvCxnSpPr>
        <p:spPr>
          <a:xfrm>
            <a:off x="1595001" y="1331795"/>
            <a:ext cx="71746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8CE90-DE12-2BCC-78E5-A034FCE858CC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B86683-42A5-C8EA-635A-F2334980CAA4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AB48AB2-BFBE-20A1-D867-BA2D942F834B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60C5814B-79A2-5C8C-D245-8514A965AEE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93DDA72-D81B-BF52-6EF7-4468816BCE22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D91C42-7F80-86B2-BB8F-2CB10734E669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89D763-DACD-A226-4FBE-E133152F078F}"/>
              </a:ext>
            </a:extLst>
          </p:cNvPr>
          <p:cNvSpPr/>
          <p:nvPr/>
        </p:nvSpPr>
        <p:spPr bwMode="auto">
          <a:xfrm>
            <a:off x="7242311" y="2939553"/>
            <a:ext cx="4059937" cy="1144855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개인 출퇴근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날짜 및 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좌측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우측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“6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월 출퇴근 현황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도움말 아이콘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우측하단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처럼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선택한 위치에 레이어 팝업 오픈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도움말 아이콘과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눌렀을때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오픈되는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레이어 팝업은 여기서만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만들어주시면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다른곳에서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동일하게 사용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0922EE4F-2B59-5BCF-65B9-15043F81971A}"/>
              </a:ext>
            </a:extLst>
          </p:cNvPr>
          <p:cNvSpPr/>
          <p:nvPr/>
        </p:nvSpPr>
        <p:spPr>
          <a:xfrm>
            <a:off x="3969224" y="83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페이지 연결자 21">
            <a:extLst>
              <a:ext uri="{FF2B5EF4-FFF2-40B4-BE49-F238E27FC236}">
                <a16:creationId xmlns:a16="http://schemas.microsoft.com/office/drawing/2014/main" id="{52B1BB9D-F8AB-EF3A-0EC4-A9FCD3D14674}"/>
              </a:ext>
            </a:extLst>
          </p:cNvPr>
          <p:cNvSpPr/>
          <p:nvPr/>
        </p:nvSpPr>
        <p:spPr>
          <a:xfrm>
            <a:off x="8596006" y="153315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페이지 연결자 21">
            <a:extLst>
              <a:ext uri="{FF2B5EF4-FFF2-40B4-BE49-F238E27FC236}">
                <a16:creationId xmlns:a16="http://schemas.microsoft.com/office/drawing/2014/main" id="{F0F0154D-A18C-4F8E-93A9-707A3B81AFD8}"/>
              </a:ext>
            </a:extLst>
          </p:cNvPr>
          <p:cNvSpPr/>
          <p:nvPr/>
        </p:nvSpPr>
        <p:spPr>
          <a:xfrm>
            <a:off x="11569226" y="587763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0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4386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8346"/>
              </p:ext>
            </p:extLst>
          </p:nvPr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" action="ppaction://noaction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순서도: 페이지 연결자 21">
            <a:extLst>
              <a:ext uri="{FF2B5EF4-FFF2-40B4-BE49-F238E27FC236}">
                <a16:creationId xmlns:a16="http://schemas.microsoft.com/office/drawing/2014/main" id="{B37B81C5-93A6-7E05-CCCB-F9627E7DD92B}"/>
              </a:ext>
            </a:extLst>
          </p:cNvPr>
          <p:cNvSpPr/>
          <p:nvPr/>
        </p:nvSpPr>
        <p:spPr>
          <a:xfrm>
            <a:off x="1826403" y="191578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EC89EE39-B45C-6194-061F-8466802A798C}"/>
              </a:ext>
            </a:extLst>
          </p:cNvPr>
          <p:cNvSpPr/>
          <p:nvPr/>
        </p:nvSpPr>
        <p:spPr>
          <a:xfrm>
            <a:off x="4551805" y="189182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페이지 연결자 21">
            <a:extLst>
              <a:ext uri="{FF2B5EF4-FFF2-40B4-BE49-F238E27FC236}">
                <a16:creationId xmlns:a16="http://schemas.microsoft.com/office/drawing/2014/main" id="{3B8A0A31-2E50-2219-F151-6FE9EF957396}"/>
              </a:ext>
            </a:extLst>
          </p:cNvPr>
          <p:cNvSpPr/>
          <p:nvPr/>
        </p:nvSpPr>
        <p:spPr>
          <a:xfrm>
            <a:off x="7603850" y="19387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9904D-6EF0-AA3D-35AF-6A563C423BE3}"/>
              </a:ext>
            </a:extLst>
          </p:cNvPr>
          <p:cNvSpPr/>
          <p:nvPr/>
        </p:nvSpPr>
        <p:spPr bwMode="auto">
          <a:xfrm>
            <a:off x="5457500" y="3820009"/>
            <a:ext cx="4233059" cy="618357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휴가 발생 관리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조건 발생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휴가이름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(input),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휴가일수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(input),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5267" cy="215444"/>
          </a:xfrm>
        </p:spPr>
        <p:txBody>
          <a:bodyPr/>
          <a:lstStyle/>
          <a:p>
            <a:r>
              <a:rPr lang="en-US" altLang="ko-KR" dirty="0"/>
              <a:t>tcmt01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23932"/>
              </p:ext>
            </p:extLst>
          </p:nvPr>
        </p:nvGraphicFramePr>
        <p:xfrm>
          <a:off x="8938323" y="1328195"/>
          <a:ext cx="3147286" cy="2983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유효성 체크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10" action="ppaction://hlinksldjump"/>
                        </a:rPr>
                        <a:t>tcmt03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tcmt04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박스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출력되는 인원수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0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4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0F7CE1A-F0C1-FB0A-434A-9853CD4F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31285"/>
              </p:ext>
            </p:extLst>
          </p:nvPr>
        </p:nvGraphicFramePr>
        <p:xfrm>
          <a:off x="1595000" y="2648244"/>
          <a:ext cx="7190289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3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27018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8347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83474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012553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117163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</a:tbl>
          </a:graphicData>
        </a:graphic>
      </p:graphicFrame>
      <p:sp>
        <p:nvSpPr>
          <p:cNvPr id="87" name="Search">
            <a:extLst>
              <a:ext uri="{FF2B5EF4-FFF2-40B4-BE49-F238E27FC236}">
                <a16:creationId xmlns:a16="http://schemas.microsoft.com/office/drawing/2014/main" id="{A80146CB-D58F-281C-8B87-F745C5E07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9A9EAF25-486B-0DD1-ADEC-5FB68793B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8486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937EDCB3-878A-FF08-4A03-57718B3EE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6615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86F791AB-F891-B37E-3BC6-F50A9ED8E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427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04D20370-A38F-E731-0C3C-47FC505A9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836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A1EAE640-85D9-E637-AC14-EA40C50CC9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32392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Search">
            <a:extLst>
              <a:ext uri="{FF2B5EF4-FFF2-40B4-BE49-F238E27FC236}">
                <a16:creationId xmlns:a16="http://schemas.microsoft.com/office/drawing/2014/main" id="{0615A0C0-71F5-40F9-6FB7-1968E790D4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54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24A07D4-A7F9-ABF8-1463-9DC1B53C76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7489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89063170-0674-3B7D-B15E-69FF3B9DE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65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8ACFB-21FB-E8E9-F54F-E780EA897D6E}"/>
              </a:ext>
            </a:extLst>
          </p:cNvPr>
          <p:cNvSpPr txBox="1"/>
          <p:nvPr/>
        </p:nvSpPr>
        <p:spPr>
          <a:xfrm>
            <a:off x="1595000" y="2395033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0853E450-3B66-F394-318A-F87A61CDC4A1}"/>
              </a:ext>
            </a:extLst>
          </p:cNvPr>
          <p:cNvSpPr/>
          <p:nvPr/>
        </p:nvSpPr>
        <p:spPr>
          <a:xfrm>
            <a:off x="8245289" y="237710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379312A8-DAB6-51BD-1597-56434F09FCC9}"/>
              </a:ext>
            </a:extLst>
          </p:cNvPr>
          <p:cNvSpPr/>
          <p:nvPr/>
        </p:nvSpPr>
        <p:spPr>
          <a:xfrm>
            <a:off x="7492267" y="2377109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AAA0AA7-06D8-4EAF-5B5E-FBF64FF5F19C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81" name="Profile Icon">
              <a:extLst>
                <a:ext uri="{FF2B5EF4-FFF2-40B4-BE49-F238E27FC236}">
                  <a16:creationId xmlns:a16="http://schemas.microsoft.com/office/drawing/2014/main" id="{DAD03ACB-EF7F-183F-31A7-3BFF5FF0C3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D96072-F32B-1C33-8CD8-D503E87B503F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김소영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13E0A7F-B7F2-0D5F-8443-EE40E3C9FBF3}"/>
              </a:ext>
            </a:extLst>
          </p:cNvPr>
          <p:cNvSpPr txBox="1"/>
          <p:nvPr/>
        </p:nvSpPr>
        <p:spPr>
          <a:xfrm>
            <a:off x="6277711" y="497420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ell">
            <a:extLst>
              <a:ext uri="{FF2B5EF4-FFF2-40B4-BE49-F238E27FC236}">
                <a16:creationId xmlns:a16="http://schemas.microsoft.com/office/drawing/2014/main" id="{25AFC5BB-F169-26B5-4A9E-C2D4877677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885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C5110F2-EDDA-73A5-C908-CA0C6C8E067D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7C31BFA-940E-E07B-4B26-1A3C1636096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1429F31-7E61-DF00-8F71-BFD3C924C873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3E046E4-D440-5C34-48B4-9C24B0022ADE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4E3C32A-1CDA-0FE8-F771-EE60B81F47A2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517BDD6-CC7B-7A44-0812-7DF15345C810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25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470977-5932-64C8-15EA-A72227AB8F08}"/>
                  </a:ext>
                </a:extLst>
              </p:cNvPr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65A748-586F-F727-8E7B-D5B1C564D492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D60D129-37CA-B9C1-51C0-2AD5190E36B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4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4B4003EC-7030-FB84-99C0-5FD8D75B1581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Create">
              <a:extLst>
                <a:ext uri="{FF2B5EF4-FFF2-40B4-BE49-F238E27FC236}">
                  <a16:creationId xmlns:a16="http://schemas.microsoft.com/office/drawing/2014/main" id="{9C8F36F9-C3B8-FC88-024D-53E111B74E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Button">
            <a:extLst>
              <a:ext uri="{FF2B5EF4-FFF2-40B4-BE49-F238E27FC236}">
                <a16:creationId xmlns:a16="http://schemas.microsoft.com/office/drawing/2014/main" id="{F9659D48-A1DB-270B-717E-8915E807DC3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1A91274-26FE-DF99-ECF7-18506A810248}"/>
              </a:ext>
            </a:extLst>
          </p:cNvPr>
          <p:cNvCxnSpPr>
            <a:cxnSpLocks/>
          </p:cNvCxnSpPr>
          <p:nvPr/>
        </p:nvCxnSpPr>
        <p:spPr bwMode="auto">
          <a:xfrm>
            <a:off x="2676525" y="1224454"/>
            <a:ext cx="136517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20EBFA-D7AB-FF30-D45A-7E9CED3E9E81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5824C2-033D-9F43-286C-D47A0A308BEF}"/>
              </a:ext>
            </a:extLst>
          </p:cNvPr>
          <p:cNvSpPr/>
          <p:nvPr/>
        </p:nvSpPr>
        <p:spPr bwMode="auto">
          <a:xfrm>
            <a:off x="1555418" y="1391330"/>
            <a:ext cx="7264810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CF6C555-B845-EA45-BAB7-97D38491142A}"/>
              </a:ext>
            </a:extLst>
          </p:cNvPr>
          <p:cNvCxnSpPr>
            <a:cxnSpLocks/>
          </p:cNvCxnSpPr>
          <p:nvPr/>
        </p:nvCxnSpPr>
        <p:spPr bwMode="auto">
          <a:xfrm>
            <a:off x="1650206" y="2617288"/>
            <a:ext cx="195263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1D31AA-3F4B-2BCC-4080-4013C31B478B}"/>
              </a:ext>
            </a:extLst>
          </p:cNvPr>
          <p:cNvGrpSpPr/>
          <p:nvPr/>
        </p:nvGrpSpPr>
        <p:grpSpPr>
          <a:xfrm>
            <a:off x="1595000" y="1450363"/>
            <a:ext cx="7169602" cy="679787"/>
            <a:chOff x="404109" y="1450363"/>
            <a:chExt cx="8360493" cy="6797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4D6F9CA-6368-9372-B4F4-86919122BEF9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C6D7DA9-44C3-7B84-6455-FA4B0134676E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2263391-454C-928B-517A-B840697F9C46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E249805-C1B5-A35E-3E4E-B0D97B5E58A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0538B14-F36D-B365-3C6B-B66A192CDC19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F43DE6-6DFE-7CBC-7703-1E28CA473697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0757D2D-BEB5-7DA0-E94D-D0AD82426B15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BE3EA1-6CE3-83DF-FC74-0B3FCC07F7BE}"/>
              </a:ext>
            </a:extLst>
          </p:cNvPr>
          <p:cNvCxnSpPr>
            <a:cxnSpLocks/>
          </p:cNvCxnSpPr>
          <p:nvPr/>
        </p:nvCxnSpPr>
        <p:spPr>
          <a:xfrm>
            <a:off x="1595000" y="1331795"/>
            <a:ext cx="719028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4923A3F-FBCC-2318-BCC0-F152CBB79748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6A3C011-6808-6E18-99E7-56AE32BE519B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2F485FE-CBE5-3FBE-8278-7F057F81A89D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E9313FBA-E909-E0DA-45F3-4BB6D78BFAC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68969066-A4F1-9E28-5101-2ADD3DEDC87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6EC6AE-9070-9914-2B70-70F91B74A706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7A6672-07B7-E9B1-F632-01E1F8686FAD}"/>
              </a:ext>
            </a:extLst>
          </p:cNvPr>
          <p:cNvSpPr/>
          <p:nvPr/>
        </p:nvSpPr>
        <p:spPr bwMode="auto">
          <a:xfrm>
            <a:off x="7026426" y="4002302"/>
            <a:ext cx="3823794" cy="1302586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팀원 출퇴근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일간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날짜 공통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1-1.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하루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1-2.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월간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1-3.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기간</a:t>
            </a:r>
            <a:endParaRPr kumimoji="1" lang="en-US" altLang="ko-Kore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통계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count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BOX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3.grid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좌측 상단에 링크 라벨 정보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우측 상단에 버튼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3089B2-9C5D-A140-FAB2-D32189488A82}"/>
              </a:ext>
            </a:extLst>
          </p:cNvPr>
          <p:cNvGrpSpPr/>
          <p:nvPr/>
        </p:nvGrpSpPr>
        <p:grpSpPr>
          <a:xfrm>
            <a:off x="3415332" y="5590172"/>
            <a:ext cx="2239503" cy="225704"/>
            <a:chOff x="4125684" y="1798686"/>
            <a:chExt cx="2239503" cy="225704"/>
          </a:xfrm>
        </p:grpSpPr>
        <p:grpSp>
          <p:nvGrpSpPr>
            <p:cNvPr id="8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4EEB0228-EE7B-277B-7BA0-3D6F75ACEDD0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125684" y="1798687"/>
              <a:ext cx="1035146" cy="225703"/>
              <a:chOff x="928688" y="1268936"/>
              <a:chExt cx="1035146" cy="225703"/>
            </a:xfrm>
            <a:effectLst/>
          </p:grpSpPr>
          <p:sp>
            <p:nvSpPr>
              <p:cNvPr id="13" name="Text Box">
                <a:extLst>
                  <a:ext uri="{FF2B5EF4-FFF2-40B4-BE49-F238E27FC236}">
                    <a16:creationId xmlns:a16="http://schemas.microsoft.com/office/drawing/2014/main" id="{33CCE5D1-7F66-72FB-1A60-1A91179A35D1}"/>
                  </a:ext>
                </a:extLst>
              </p:cNvPr>
              <p:cNvSpPr/>
              <p:nvPr/>
            </p:nvSpPr>
            <p:spPr>
              <a:xfrm>
                <a:off x="928688" y="1268936"/>
                <a:ext cx="1035146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2022-06-01</a:t>
                </a:r>
              </a:p>
            </p:txBody>
          </p:sp>
          <p:sp>
            <p:nvSpPr>
              <p:cNvPr id="14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77B05D9-BDC5-62B9-D2A6-2B01D5E82430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DA42E3A1-E484-CB02-F109-D29665C8607F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5330041" y="1798686"/>
              <a:ext cx="1035146" cy="225703"/>
              <a:chOff x="928688" y="1268936"/>
              <a:chExt cx="1035146" cy="225703"/>
            </a:xfrm>
            <a:effectLst/>
          </p:grpSpPr>
          <p:sp>
            <p:nvSpPr>
              <p:cNvPr id="11" name="Text Box">
                <a:extLst>
                  <a:ext uri="{FF2B5EF4-FFF2-40B4-BE49-F238E27FC236}">
                    <a16:creationId xmlns:a16="http://schemas.microsoft.com/office/drawing/2014/main" id="{F978121C-63B2-A743-478A-D44697BC2676}"/>
                  </a:ext>
                </a:extLst>
              </p:cNvPr>
              <p:cNvSpPr/>
              <p:nvPr/>
            </p:nvSpPr>
            <p:spPr>
              <a:xfrm>
                <a:off x="928688" y="1268936"/>
                <a:ext cx="1035146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2022-06-15</a:t>
                </a:r>
              </a:p>
            </p:txBody>
          </p:sp>
          <p:sp>
            <p:nvSpPr>
              <p:cNvPr id="12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639BBA8-0C49-A8D1-7B0B-EAE7E9794BE6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759EC6-18AB-95E7-F9BE-AC06FFF947DE}"/>
                </a:ext>
              </a:extLst>
            </p:cNvPr>
            <p:cNvSpPr txBox="1"/>
            <p:nvPr/>
          </p:nvSpPr>
          <p:spPr>
            <a:xfrm>
              <a:off x="5164712" y="1803816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438DFA-69C3-696B-CEA6-62B3A9A8E9A7}"/>
              </a:ext>
            </a:extLst>
          </p:cNvPr>
          <p:cNvSpPr txBox="1"/>
          <p:nvPr/>
        </p:nvSpPr>
        <p:spPr>
          <a:xfrm>
            <a:off x="1829103" y="5579171"/>
            <a:ext cx="15726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하루     ○ 월간     ● 기간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031859-2B66-7A63-460B-D4D77C827EE5}"/>
              </a:ext>
            </a:extLst>
          </p:cNvPr>
          <p:cNvSpPr/>
          <p:nvPr/>
        </p:nvSpPr>
        <p:spPr bwMode="auto">
          <a:xfrm>
            <a:off x="3350427" y="5547164"/>
            <a:ext cx="2388999" cy="299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A09129-8E9F-D062-624F-BC50DFD9D3ED}"/>
              </a:ext>
            </a:extLst>
          </p:cNvPr>
          <p:cNvGrpSpPr/>
          <p:nvPr/>
        </p:nvGrpSpPr>
        <p:grpSpPr>
          <a:xfrm>
            <a:off x="1854587" y="4520714"/>
            <a:ext cx="3636263" cy="215444"/>
            <a:chOff x="2571078" y="1229826"/>
            <a:chExt cx="3636263" cy="21544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9088346-1AC0-30F2-291D-7ECBAA1FA2CA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EFBCC77-15C6-6880-EF87-7A5D51D460FD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C52FB8D-035B-E216-E4C2-7E9D09682D49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9078F6A-760D-63DB-C0A6-34935368DFB7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E3FC132-B0EC-213F-D04E-E122C1133E35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21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1BD7144-3844-C512-B8B4-142654CE8652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0DAF81-A931-C45C-C461-4BDA2238EC71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46973F-AC21-346B-A830-790E6311ED1B}"/>
              </a:ext>
            </a:extLst>
          </p:cNvPr>
          <p:cNvCxnSpPr>
            <a:cxnSpLocks/>
          </p:cNvCxnSpPr>
          <p:nvPr/>
        </p:nvCxnSpPr>
        <p:spPr bwMode="auto">
          <a:xfrm>
            <a:off x="1960034" y="4718436"/>
            <a:ext cx="136517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505237-DEBA-1F4A-0FD6-41635934BC10}"/>
              </a:ext>
            </a:extLst>
          </p:cNvPr>
          <p:cNvSpPr/>
          <p:nvPr/>
        </p:nvSpPr>
        <p:spPr bwMode="auto">
          <a:xfrm>
            <a:off x="3375912" y="4488707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2E2862-F759-8869-D1A1-266565DCD478}"/>
              </a:ext>
            </a:extLst>
          </p:cNvPr>
          <p:cNvGrpSpPr/>
          <p:nvPr/>
        </p:nvGrpSpPr>
        <p:grpSpPr>
          <a:xfrm>
            <a:off x="1890354" y="5077512"/>
            <a:ext cx="3636263" cy="215444"/>
            <a:chOff x="2571078" y="1229826"/>
            <a:chExt cx="3636263" cy="21544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05ECEEC-3A92-F29E-D037-1CC8D2574870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CDB49A3-003F-BB1C-D880-2932521B18ED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63D3E41-614F-E512-2F1E-6350D4ADECA2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FE326C6-0CEF-68D6-4D91-91704BBE3BB4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A8B6C49-33AA-199A-B3AC-4A19549F734B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2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935E2B9-1DB1-3686-C1D6-C9D8CB3B6027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6EF3A3-7CE5-32DB-02D5-597911B5A827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하루     ●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D7A6B-3F4E-60EA-9D75-8B60F757D540}"/>
              </a:ext>
            </a:extLst>
          </p:cNvPr>
          <p:cNvSpPr/>
          <p:nvPr/>
        </p:nvSpPr>
        <p:spPr bwMode="auto">
          <a:xfrm>
            <a:off x="3411679" y="504550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페이지 연결자 21">
            <a:extLst>
              <a:ext uri="{FF2B5EF4-FFF2-40B4-BE49-F238E27FC236}">
                <a16:creationId xmlns:a16="http://schemas.microsoft.com/office/drawing/2014/main" id="{C065546C-4573-E104-3249-118DB37EC3B4}"/>
              </a:ext>
            </a:extLst>
          </p:cNvPr>
          <p:cNvSpPr/>
          <p:nvPr/>
        </p:nvSpPr>
        <p:spPr>
          <a:xfrm>
            <a:off x="4167599" y="79533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페이지 연결자 21">
            <a:extLst>
              <a:ext uri="{FF2B5EF4-FFF2-40B4-BE49-F238E27FC236}">
                <a16:creationId xmlns:a16="http://schemas.microsoft.com/office/drawing/2014/main" id="{6521EF1D-F369-267C-42B1-DB30A1EF3885}"/>
              </a:ext>
            </a:extLst>
          </p:cNvPr>
          <p:cNvSpPr/>
          <p:nvPr/>
        </p:nvSpPr>
        <p:spPr>
          <a:xfrm>
            <a:off x="1818353" y="4351734"/>
            <a:ext cx="175215" cy="2311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페이지 연결자 21">
            <a:extLst>
              <a:ext uri="{FF2B5EF4-FFF2-40B4-BE49-F238E27FC236}">
                <a16:creationId xmlns:a16="http://schemas.microsoft.com/office/drawing/2014/main" id="{4922B851-269E-3285-3456-228ACD71CE9B}"/>
              </a:ext>
            </a:extLst>
          </p:cNvPr>
          <p:cNvSpPr/>
          <p:nvPr/>
        </p:nvSpPr>
        <p:spPr>
          <a:xfrm>
            <a:off x="1822554" y="4933455"/>
            <a:ext cx="175215" cy="2311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페이지 연결자 21">
            <a:extLst>
              <a:ext uri="{FF2B5EF4-FFF2-40B4-BE49-F238E27FC236}">
                <a16:creationId xmlns:a16="http://schemas.microsoft.com/office/drawing/2014/main" id="{437237CF-1682-D8F3-CC80-BBC2AC7F6F8B}"/>
              </a:ext>
            </a:extLst>
          </p:cNvPr>
          <p:cNvSpPr/>
          <p:nvPr/>
        </p:nvSpPr>
        <p:spPr>
          <a:xfrm>
            <a:off x="1802746" y="5394396"/>
            <a:ext cx="175215" cy="2311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페이지 연결자 21">
            <a:extLst>
              <a:ext uri="{FF2B5EF4-FFF2-40B4-BE49-F238E27FC236}">
                <a16:creationId xmlns:a16="http://schemas.microsoft.com/office/drawing/2014/main" id="{A41EAEA6-587D-6669-5683-065D0FABA59B}"/>
              </a:ext>
            </a:extLst>
          </p:cNvPr>
          <p:cNvSpPr/>
          <p:nvPr/>
        </p:nvSpPr>
        <p:spPr>
          <a:xfrm>
            <a:off x="1620457" y="13019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페이지 연결자 21">
            <a:extLst>
              <a:ext uri="{FF2B5EF4-FFF2-40B4-BE49-F238E27FC236}">
                <a16:creationId xmlns:a16="http://schemas.microsoft.com/office/drawing/2014/main" id="{6B26332C-CD6E-5CF1-C299-79A7B811B490}"/>
              </a:ext>
            </a:extLst>
          </p:cNvPr>
          <p:cNvSpPr/>
          <p:nvPr/>
        </p:nvSpPr>
        <p:spPr>
          <a:xfrm>
            <a:off x="1548457" y="234163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페이지 연결자 21">
            <a:extLst>
              <a:ext uri="{FF2B5EF4-FFF2-40B4-BE49-F238E27FC236}">
                <a16:creationId xmlns:a16="http://schemas.microsoft.com/office/drawing/2014/main" id="{5307A43E-8CA4-D456-41CC-E5C256E5ADDE}"/>
              </a:ext>
            </a:extLst>
          </p:cNvPr>
          <p:cNvSpPr/>
          <p:nvPr/>
        </p:nvSpPr>
        <p:spPr>
          <a:xfrm>
            <a:off x="7388389" y="226226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6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TeamCommut03(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5267" cy="215444"/>
          </a:xfrm>
        </p:spPr>
        <p:txBody>
          <a:bodyPr/>
          <a:lstStyle/>
          <a:p>
            <a:r>
              <a:rPr lang="en-US" altLang="ko-KR" dirty="0"/>
              <a:t>tcmt03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34891"/>
              </p:ext>
            </p:extLst>
          </p:nvPr>
        </p:nvGraphicFramePr>
        <p:xfrm>
          <a:off x="8938323" y="1328195"/>
          <a:ext cx="3147286" cy="261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인원이 화면 영역을 초과하는 경우 좌우 슬라이드 이동 버튼 생성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 정렬 기준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오름차순 또는 지각 가장 많은 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지각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 인원이 화면 영역을 초과할 경우 양단에 화살표 방향 노출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화살표 방향 클릭 시 팀원 슬라이드 처리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및 근태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정렬기준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날짜 컬럼 내림차순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이름 컬럼 오름차순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4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0F7CE1A-F0C1-FB0A-434A-9853CD4F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70628"/>
              </p:ext>
            </p:extLst>
          </p:nvPr>
        </p:nvGraphicFramePr>
        <p:xfrm>
          <a:off x="1595000" y="2294626"/>
          <a:ext cx="7190289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77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49235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973700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9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1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5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7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8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21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80521"/>
                  </a:ext>
                </a:extLst>
              </a:tr>
            </a:tbl>
          </a:graphicData>
        </a:graphic>
      </p:graphicFrame>
      <p:sp>
        <p:nvSpPr>
          <p:cNvPr id="87" name="Search">
            <a:extLst>
              <a:ext uri="{FF2B5EF4-FFF2-40B4-BE49-F238E27FC236}">
                <a16:creationId xmlns:a16="http://schemas.microsoft.com/office/drawing/2014/main" id="{A80146CB-D58F-281C-8B87-F745C5E07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9A9EAF25-486B-0DD1-ADEC-5FB68793B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9032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937EDCB3-878A-FF08-4A03-57718B3EE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5605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86F791AB-F891-B37E-3BC6-F50A9ED8E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33645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04D20370-A38F-E731-0C3C-47FC505A9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0885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A1EAE640-85D9-E637-AC14-EA40C50CC9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5677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Search">
            <a:extLst>
              <a:ext uri="{FF2B5EF4-FFF2-40B4-BE49-F238E27FC236}">
                <a16:creationId xmlns:a16="http://schemas.microsoft.com/office/drawing/2014/main" id="{0615A0C0-71F5-40F9-6FB7-1968E790D4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6977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24A07D4-A7F9-ABF8-1463-9DC1B53C76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92606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89063170-0674-3B7D-B15E-69FF3B9DE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7512" y="255227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AAA0AA7-06D8-4EAF-5B5E-FBF64FF5F19C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81" name="Profile Icon">
              <a:extLst>
                <a:ext uri="{FF2B5EF4-FFF2-40B4-BE49-F238E27FC236}">
                  <a16:creationId xmlns:a16="http://schemas.microsoft.com/office/drawing/2014/main" id="{DAD03ACB-EF7F-183F-31A7-3BFF5FF0C3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D96072-F32B-1C33-8CD8-D503E87B503F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김소영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13E0A7F-B7F2-0D5F-8443-EE40E3C9FBF3}"/>
              </a:ext>
            </a:extLst>
          </p:cNvPr>
          <p:cNvSpPr txBox="1"/>
          <p:nvPr/>
        </p:nvSpPr>
        <p:spPr>
          <a:xfrm>
            <a:off x="6277711" y="497420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ell">
            <a:extLst>
              <a:ext uri="{FF2B5EF4-FFF2-40B4-BE49-F238E27FC236}">
                <a16:creationId xmlns:a16="http://schemas.microsoft.com/office/drawing/2014/main" id="{25AFC5BB-F169-26B5-4A9E-C2D4877677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885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C832EB-F81E-6267-9C47-10B0D5F6C175}"/>
              </a:ext>
            </a:extLst>
          </p:cNvPr>
          <p:cNvGrpSpPr/>
          <p:nvPr/>
        </p:nvGrpSpPr>
        <p:grpSpPr>
          <a:xfrm>
            <a:off x="1666343" y="1466937"/>
            <a:ext cx="7056812" cy="700945"/>
            <a:chOff x="1828631" y="1425088"/>
            <a:chExt cx="6627121" cy="70094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3C748D-8DE2-66E6-13AA-0CC523192572}"/>
                </a:ext>
              </a:extLst>
            </p:cNvPr>
            <p:cNvSpPr/>
            <p:nvPr/>
          </p:nvSpPr>
          <p:spPr bwMode="auto">
            <a:xfrm>
              <a:off x="1828631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김소영 대리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8E55434-8968-AD5E-4222-312F8C7CE6B9}"/>
                </a:ext>
              </a:extLst>
            </p:cNvPr>
            <p:cNvSpPr/>
            <p:nvPr/>
          </p:nvSpPr>
          <p:spPr bwMode="auto">
            <a:xfrm>
              <a:off x="2940706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박정수 대리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C958AB-903C-8A03-934C-57F12FE630E6}"/>
                </a:ext>
              </a:extLst>
            </p:cNvPr>
            <p:cNvSpPr/>
            <p:nvPr/>
          </p:nvSpPr>
          <p:spPr bwMode="auto">
            <a:xfrm>
              <a:off x="4052781" y="1427485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백희망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대리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35DE29C-A26F-A82E-2784-47D5BA90404E}"/>
                </a:ext>
              </a:extLst>
            </p:cNvPr>
            <p:cNvSpPr/>
            <p:nvPr/>
          </p:nvSpPr>
          <p:spPr bwMode="auto">
            <a:xfrm>
              <a:off x="5166767" y="1433252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신동우 사원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30230FA-FB58-FDF7-862C-A6E6B3356A20}"/>
                </a:ext>
              </a:extLst>
            </p:cNvPr>
            <p:cNvSpPr/>
            <p:nvPr/>
          </p:nvSpPr>
          <p:spPr bwMode="auto">
            <a:xfrm>
              <a:off x="6283867" y="1446246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안지수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대리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569B5C8-78E2-97AD-B5E5-974F704DCAFB}"/>
                </a:ext>
              </a:extLst>
            </p:cNvPr>
            <p:cNvSpPr/>
            <p:nvPr/>
          </p:nvSpPr>
          <p:spPr bwMode="auto">
            <a:xfrm>
              <a:off x="7423107" y="1433252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주민호 사원</a:t>
              </a: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110767-406B-3DC1-6CF6-AD65211B094E}"/>
              </a:ext>
            </a:extLst>
          </p:cNvPr>
          <p:cNvGrpSpPr/>
          <p:nvPr/>
        </p:nvGrpSpPr>
        <p:grpSpPr>
          <a:xfrm>
            <a:off x="9060063" y="5474557"/>
            <a:ext cx="2903805" cy="679787"/>
            <a:chOff x="9161990" y="5844897"/>
            <a:chExt cx="2903805" cy="6797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CF44FED-6841-002C-4E7C-76AAC278DF8B}"/>
                </a:ext>
              </a:extLst>
            </p:cNvPr>
            <p:cNvGrpSpPr/>
            <p:nvPr/>
          </p:nvGrpSpPr>
          <p:grpSpPr>
            <a:xfrm>
              <a:off x="9161990" y="5844897"/>
              <a:ext cx="2903805" cy="679787"/>
              <a:chOff x="9334979" y="5368492"/>
              <a:chExt cx="2903805" cy="67978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1AE083D3-5177-A270-4F22-6F1DDA1FC827}"/>
                  </a:ext>
                </a:extLst>
              </p:cNvPr>
              <p:cNvSpPr/>
              <p:nvPr/>
            </p:nvSpPr>
            <p:spPr bwMode="auto">
              <a:xfrm>
                <a:off x="9334979" y="5368492"/>
                <a:ext cx="908760" cy="679787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김소영 대리</a:t>
                </a:r>
                <a:endPara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 / 0 / 0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19105CE-2914-C366-FF26-14EB4D20FA27}"/>
                  </a:ext>
                </a:extLst>
              </p:cNvPr>
              <p:cNvSpPr/>
              <p:nvPr/>
            </p:nvSpPr>
            <p:spPr bwMode="auto">
              <a:xfrm>
                <a:off x="10327495" y="5368492"/>
                <a:ext cx="908760" cy="679787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</a:t>
                </a: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FC817BD-8667-CCBD-D58B-CD12D714DA7D}"/>
                  </a:ext>
                </a:extLst>
              </p:cNvPr>
              <p:cNvSpPr/>
              <p:nvPr/>
            </p:nvSpPr>
            <p:spPr bwMode="auto">
              <a:xfrm>
                <a:off x="11330024" y="5368492"/>
                <a:ext cx="908760" cy="679787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주민호 사원</a:t>
                </a:r>
                <a:endPara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indent="-34290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 / 0 / 0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EDA257EE-2B74-92A5-88F6-07E96AAD9BA7}"/>
                </a:ext>
              </a:extLst>
            </p:cNvPr>
            <p:cNvGrpSpPr/>
            <p:nvPr/>
          </p:nvGrpSpPr>
          <p:grpSpPr>
            <a:xfrm>
              <a:off x="9196096" y="6055926"/>
              <a:ext cx="246888" cy="246888"/>
              <a:chOff x="9884545" y="3129377"/>
              <a:chExt cx="246888" cy="246888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7AD4E679-5CBD-A155-66A2-2A5218284EB5}"/>
                  </a:ext>
                </a:extLst>
              </p:cNvPr>
              <p:cNvSpPr/>
              <p:nvPr/>
            </p:nvSpPr>
            <p:spPr bwMode="auto">
              <a:xfrm>
                <a:off x="9884545" y="3129377"/>
                <a:ext cx="246888" cy="246888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Chevron Left">
                <a:extLst>
                  <a:ext uri="{FF2B5EF4-FFF2-40B4-BE49-F238E27FC236}">
                    <a16:creationId xmlns:a16="http://schemas.microsoft.com/office/drawing/2014/main" id="{50AF8154-FC2A-26ED-6EA0-FC6950AA1A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968302" y="3180590"/>
                <a:ext cx="79375" cy="144462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1CD5B19-48FA-1EB4-0983-AF98217CEFD4}"/>
                </a:ext>
              </a:extLst>
            </p:cNvPr>
            <p:cNvGrpSpPr/>
            <p:nvPr/>
          </p:nvGrpSpPr>
          <p:grpSpPr>
            <a:xfrm>
              <a:off x="11786181" y="6055926"/>
              <a:ext cx="246888" cy="246888"/>
              <a:chOff x="7649476" y="3227732"/>
              <a:chExt cx="246888" cy="246888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8A48746-ABDE-DEBB-FDF9-E3B4B2A46214}"/>
                  </a:ext>
                </a:extLst>
              </p:cNvPr>
              <p:cNvSpPr/>
              <p:nvPr/>
            </p:nvSpPr>
            <p:spPr bwMode="auto">
              <a:xfrm>
                <a:off x="7649476" y="3227732"/>
                <a:ext cx="246888" cy="246888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7" name="Chevron Right">
                <a:extLst>
                  <a:ext uri="{FF2B5EF4-FFF2-40B4-BE49-F238E27FC236}">
                    <a16:creationId xmlns:a16="http://schemas.microsoft.com/office/drawing/2014/main" id="{4F54DCEC-522C-4BDB-7B8B-E5BE460FAC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33233" y="3278945"/>
                <a:ext cx="79375" cy="144462"/>
              </a:xfrm>
              <a:custGeom>
                <a:avLst/>
                <a:gdLst>
                  <a:gd name="T0" fmla="*/ 28 w 325"/>
                  <a:gd name="T1" fmla="*/ 0 h 594"/>
                  <a:gd name="T2" fmla="*/ 0 w 325"/>
                  <a:gd name="T3" fmla="*/ 28 h 594"/>
                  <a:gd name="T4" fmla="*/ 269 w 325"/>
                  <a:gd name="T5" fmla="*/ 297 h 594"/>
                  <a:gd name="T6" fmla="*/ 0 w 325"/>
                  <a:gd name="T7" fmla="*/ 566 h 594"/>
                  <a:gd name="T8" fmla="*/ 28 w 325"/>
                  <a:gd name="T9" fmla="*/ 594 h 594"/>
                  <a:gd name="T10" fmla="*/ 325 w 325"/>
                  <a:gd name="T11" fmla="*/ 297 h 594"/>
                  <a:gd name="T12" fmla="*/ 28 w 325"/>
                  <a:gd name="T1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594">
                    <a:moveTo>
                      <a:pt x="28" y="0"/>
                    </a:moveTo>
                    <a:lnTo>
                      <a:pt x="0" y="28"/>
                    </a:lnTo>
                    <a:lnTo>
                      <a:pt x="269" y="297"/>
                    </a:lnTo>
                    <a:lnTo>
                      <a:pt x="0" y="566"/>
                    </a:lnTo>
                    <a:lnTo>
                      <a:pt x="28" y="594"/>
                    </a:lnTo>
                    <a:lnTo>
                      <a:pt x="325" y="29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B27F8E7-3FA4-A6DB-9500-E80B6ECC5D81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75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2C6C0B0A-078B-474F-3A00-92280213706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Create">
              <a:extLst>
                <a:ext uri="{FF2B5EF4-FFF2-40B4-BE49-F238E27FC236}">
                  <a16:creationId xmlns:a16="http://schemas.microsoft.com/office/drawing/2014/main" id="{FB770B7B-D50D-C664-6CDD-8BD4FFC5D2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0CA68B9-8169-6174-B5B3-F832B5A1AB4B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68D3D81-172A-18B1-A08F-373ED8753FF6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6E27D0E-ACAB-3DD2-E31F-EA5C4288FA59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0339E953-903D-26D1-CF8A-D689BDE143F3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</a:t>
                  </a: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4E1A4387-5EE4-EE12-7805-0DBD8A4F9193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A1F49B6C-6C03-2817-80CE-26B3E88743BA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02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D3074F5-0CBC-F9D8-2CD5-2EB239DEE596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82C4AB-BD3B-DFC2-9964-D573F2180D39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하루     ●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Button">
            <a:extLst>
              <a:ext uri="{FF2B5EF4-FFF2-40B4-BE49-F238E27FC236}">
                <a16:creationId xmlns:a16="http://schemas.microsoft.com/office/drawing/2014/main" id="{81B3A66F-1B11-6220-18D3-98A78134B95B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6BFF274-A395-E70B-FF2B-F873E5706D9E}"/>
              </a:ext>
            </a:extLst>
          </p:cNvPr>
          <p:cNvSpPr/>
          <p:nvPr/>
        </p:nvSpPr>
        <p:spPr bwMode="auto">
          <a:xfrm>
            <a:off x="1615051" y="1407968"/>
            <a:ext cx="7170237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FB10976-1744-3012-4A92-FE8F7C573325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9E5586-5A49-EC05-A2F6-771E87DE8CB8}"/>
              </a:ext>
            </a:extLst>
          </p:cNvPr>
          <p:cNvGrpSpPr/>
          <p:nvPr/>
        </p:nvGrpSpPr>
        <p:grpSpPr>
          <a:xfrm>
            <a:off x="9485387" y="4770081"/>
            <a:ext cx="1899931" cy="373419"/>
            <a:chOff x="9631204" y="4488539"/>
            <a:chExt cx="1899931" cy="373419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737E30B5-1A9D-28F5-E9D0-3C3FE2A4A600}"/>
                </a:ext>
              </a:extLst>
            </p:cNvPr>
            <p:cNvGrpSpPr/>
            <p:nvPr/>
          </p:nvGrpSpPr>
          <p:grpSpPr>
            <a:xfrm>
              <a:off x="9631204" y="4593591"/>
              <a:ext cx="1849490" cy="268367"/>
              <a:chOff x="7642853" y="1709908"/>
              <a:chExt cx="1849490" cy="268367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14C2E5E3-0520-0627-A14C-87FC49E05FDE}"/>
                  </a:ext>
                </a:extLst>
              </p:cNvPr>
              <p:cNvSpPr/>
              <p:nvPr/>
            </p:nvSpPr>
            <p:spPr bwMode="auto">
              <a:xfrm>
                <a:off x="7642853" y="1709908"/>
                <a:ext cx="1849490" cy="268367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지각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</a:t>
                </a:r>
              </a:p>
            </p:txBody>
          </p:sp>
          <p:sp>
            <p:nvSpPr>
              <p:cNvPr id="148" name="Add">
                <a:extLst>
                  <a:ext uri="{FF2B5EF4-FFF2-40B4-BE49-F238E27FC236}">
                    <a16:creationId xmlns:a16="http://schemas.microsoft.com/office/drawing/2014/main" id="{07317721-A064-1B62-9F41-C27046E52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순서도: 페이지 연결자 21">
              <a:extLst>
                <a:ext uri="{FF2B5EF4-FFF2-40B4-BE49-F238E27FC236}">
                  <a16:creationId xmlns:a16="http://schemas.microsoft.com/office/drawing/2014/main" id="{D359797C-6D3D-4913-AE29-79FBF1A4CFFC}"/>
                </a:ext>
              </a:extLst>
            </p:cNvPr>
            <p:cNvSpPr/>
            <p:nvPr/>
          </p:nvSpPr>
          <p:spPr>
            <a:xfrm>
              <a:off x="11387135" y="4488539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순서도: 페이지 연결자 21">
            <a:extLst>
              <a:ext uri="{FF2B5EF4-FFF2-40B4-BE49-F238E27FC236}">
                <a16:creationId xmlns:a16="http://schemas.microsoft.com/office/drawing/2014/main" id="{A2C78D0A-2BDC-035A-A24A-CF41725F74C5}"/>
              </a:ext>
            </a:extLst>
          </p:cNvPr>
          <p:cNvSpPr/>
          <p:nvPr/>
        </p:nvSpPr>
        <p:spPr>
          <a:xfrm>
            <a:off x="11876203" y="53737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3B4F947-A5AB-7422-7069-2F6D1F7EFD51}"/>
              </a:ext>
            </a:extLst>
          </p:cNvPr>
          <p:cNvCxnSpPr>
            <a:cxnSpLocks/>
          </p:cNvCxnSpPr>
          <p:nvPr/>
        </p:nvCxnSpPr>
        <p:spPr>
          <a:xfrm>
            <a:off x="1595000" y="1331795"/>
            <a:ext cx="71902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Info">
            <a:extLst>
              <a:ext uri="{FF2B5EF4-FFF2-40B4-BE49-F238E27FC236}">
                <a16:creationId xmlns:a16="http://schemas.microsoft.com/office/drawing/2014/main" id="{07E81DD8-C949-5295-CFC5-62CB3BE949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5517" y="1294175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D898C8-2047-0486-F0C5-057740D3C668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9C4783-0CDF-B641-3E25-E9BA3D50B124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CA9B6D-DC5E-13F4-CBBE-BEAEA8D9FBFB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0AC825F4-5273-CC86-0621-8A1DD5997801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91527C3F-C119-B630-8528-9334BD074D0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F7F66DF4-A285-255A-311D-A102B4A24D4C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19BAF83-0849-0202-9094-602E54EDDF59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06DC9-9BB9-BAFC-F6A6-A555078B8C02}"/>
              </a:ext>
            </a:extLst>
          </p:cNvPr>
          <p:cNvSpPr/>
          <p:nvPr/>
        </p:nvSpPr>
        <p:spPr bwMode="auto">
          <a:xfrm>
            <a:off x="7242311" y="2939554"/>
            <a:ext cx="4059937" cy="1006376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팀원 출퇴근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월간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도움말 아이콘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상단 통계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count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BOX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갯수가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동적이고 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 아이콘 필요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 아이콘은 우측 하단 참고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페이지 연결자 21">
            <a:extLst>
              <a:ext uri="{FF2B5EF4-FFF2-40B4-BE49-F238E27FC236}">
                <a16:creationId xmlns:a16="http://schemas.microsoft.com/office/drawing/2014/main" id="{8A01F8EC-95EF-03D4-B119-3468C0F8AC1A}"/>
              </a:ext>
            </a:extLst>
          </p:cNvPr>
          <p:cNvSpPr/>
          <p:nvPr/>
        </p:nvSpPr>
        <p:spPr>
          <a:xfrm>
            <a:off x="8695300" y="121414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페이지 연결자 21">
            <a:extLst>
              <a:ext uri="{FF2B5EF4-FFF2-40B4-BE49-F238E27FC236}">
                <a16:creationId xmlns:a16="http://schemas.microsoft.com/office/drawing/2014/main" id="{1374A331-6B68-7368-1443-B0B411785C95}"/>
              </a:ext>
            </a:extLst>
          </p:cNvPr>
          <p:cNvSpPr/>
          <p:nvPr/>
        </p:nvSpPr>
        <p:spPr>
          <a:xfrm>
            <a:off x="1523000" y="141143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페이지 연결자 21">
            <a:extLst>
              <a:ext uri="{FF2B5EF4-FFF2-40B4-BE49-F238E27FC236}">
                <a16:creationId xmlns:a16="http://schemas.microsoft.com/office/drawing/2014/main" id="{D44241E0-5027-2AA7-24F3-4DF4DF9044D1}"/>
              </a:ext>
            </a:extLst>
          </p:cNvPr>
          <p:cNvSpPr/>
          <p:nvPr/>
        </p:nvSpPr>
        <p:spPr>
          <a:xfrm>
            <a:off x="11657157" y="530560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7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2F264A8-C004-A241-E3AF-1238CFEBFCA4}"/>
              </a:ext>
            </a:extLst>
          </p:cNvPr>
          <p:cNvCxnSpPr>
            <a:cxnSpLocks/>
          </p:cNvCxnSpPr>
          <p:nvPr/>
        </p:nvCxnSpPr>
        <p:spPr>
          <a:xfrm>
            <a:off x="1595000" y="1305350"/>
            <a:ext cx="717464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HeadCommute02(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9312" cy="215444"/>
          </a:xfrm>
        </p:spPr>
        <p:txBody>
          <a:bodyPr/>
          <a:lstStyle/>
          <a:p>
            <a:r>
              <a:rPr lang="en-US" altLang="ko-KR" dirty="0"/>
              <a:t>hcmt02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56596"/>
              </p:ext>
            </p:extLst>
          </p:nvPr>
        </p:nvGraphicFramePr>
        <p:xfrm>
          <a:off x="8938323" y="1328195"/>
          <a:ext cx="3147286" cy="3071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또는 실 하위 팀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[4], [6], [8],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조건의 월 정보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지각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평균 근무 시간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팀의 평균 근무 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출퇴근 통계 활용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 개수가 화면 영역을 초과할 경우 양단에 화살표 방향 노출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화살표 방향 클릭 시 팀 슬라이드 처리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조건에 따른 해당 실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구성원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177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E396DA2-D5E0-832B-0DDE-FCD732AF7446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7" name="Profile Icon">
              <a:extLst>
                <a:ext uri="{FF2B5EF4-FFF2-40B4-BE49-F238E27FC236}">
                  <a16:creationId xmlns:a16="http://schemas.microsoft.com/office/drawing/2014/main" id="{289FBBED-A7FA-2C15-91F8-02C2D3D3D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3859-9627-A513-DD4E-BF705E84F58C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C46AA-6351-ADDD-60A5-1E995D4D3AE0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104" name="Bell">
            <a:extLst>
              <a:ext uri="{FF2B5EF4-FFF2-40B4-BE49-F238E27FC236}">
                <a16:creationId xmlns:a16="http://schemas.microsoft.com/office/drawing/2014/main" id="{8FA78C18-16A5-79BD-F6A3-7D4504B385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4A6FEA-E5A9-C0B6-BD9D-A219804679ED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B534350-C115-19FE-2E70-2796AB076D32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7450C12-09FF-7DCF-B1A1-F1674B5A3FC0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BED2C3B-80A7-E7C3-AA17-550305F85AD0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5628EA-5E67-4795-2F40-6D4B81C3625A}"/>
              </a:ext>
            </a:extLst>
          </p:cNvPr>
          <p:cNvGrpSpPr/>
          <p:nvPr/>
        </p:nvGrpSpPr>
        <p:grpSpPr>
          <a:xfrm>
            <a:off x="4113224" y="1524087"/>
            <a:ext cx="4654175" cy="687951"/>
            <a:chOff x="1828631" y="1425088"/>
            <a:chExt cx="4370781" cy="68795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A3069D9-FF54-055B-6A95-C6E301CA3541}"/>
                </a:ext>
              </a:extLst>
            </p:cNvPr>
            <p:cNvSpPr/>
            <p:nvPr/>
          </p:nvSpPr>
          <p:spPr bwMode="auto">
            <a:xfrm>
              <a:off x="1828631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b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8.1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083A-25EB-793A-4F7D-EC17B533C918}"/>
                </a:ext>
              </a:extLst>
            </p:cNvPr>
            <p:cNvSpPr/>
            <p:nvPr/>
          </p:nvSpPr>
          <p:spPr bwMode="auto">
            <a:xfrm>
              <a:off x="2940706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SQ03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7D6BB24-BCE0-2FE7-0ABC-F9A3922F177D}"/>
                </a:ext>
              </a:extLst>
            </p:cNvPr>
            <p:cNvSpPr/>
            <p:nvPr/>
          </p:nvSpPr>
          <p:spPr bwMode="auto">
            <a:xfrm>
              <a:off x="4052781" y="1427485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SQ04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9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4FA0C27-2FF4-B4C3-875F-3AA4A7D44551}"/>
                </a:ext>
              </a:extLst>
            </p:cNvPr>
            <p:cNvSpPr/>
            <p:nvPr/>
          </p:nvSpPr>
          <p:spPr bwMode="auto">
            <a:xfrm>
              <a:off x="5166767" y="1433252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SQ07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8.4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FCBCA288-ECE2-B5FA-ABA6-31215F568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01645"/>
              </p:ext>
            </p:extLst>
          </p:nvPr>
        </p:nvGraphicFramePr>
        <p:xfrm>
          <a:off x="1595000" y="2329462"/>
          <a:ext cx="719029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820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00884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15379">
                  <a:extLst>
                    <a:ext uri="{9D8B030D-6E8A-4147-A177-3AD203B41FA5}">
                      <a16:colId xmlns:a16="http://schemas.microsoft.com/office/drawing/2014/main" val="3013391253"/>
                    </a:ext>
                  </a:extLst>
                </a:gridCol>
                <a:gridCol w="64614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101753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3556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1009602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80768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23789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558888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9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1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5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7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8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21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80521"/>
                  </a:ext>
                </a:extLst>
              </a:tr>
            </a:tbl>
          </a:graphicData>
        </a:graphic>
      </p:graphicFrame>
      <p:sp>
        <p:nvSpPr>
          <p:cNvPr id="137" name="Search">
            <a:extLst>
              <a:ext uri="{FF2B5EF4-FFF2-40B4-BE49-F238E27FC236}">
                <a16:creationId xmlns:a16="http://schemas.microsoft.com/office/drawing/2014/main" id="{4FF883BB-4F64-E67B-D3C3-48461BE551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Search">
            <a:extLst>
              <a:ext uri="{FF2B5EF4-FFF2-40B4-BE49-F238E27FC236}">
                <a16:creationId xmlns:a16="http://schemas.microsoft.com/office/drawing/2014/main" id="{29CEA797-0234-DA2C-F547-60E0C01F0D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0889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Search">
            <a:extLst>
              <a:ext uri="{FF2B5EF4-FFF2-40B4-BE49-F238E27FC236}">
                <a16:creationId xmlns:a16="http://schemas.microsoft.com/office/drawing/2014/main" id="{C03DD0AC-EBBE-8734-C216-965E64A84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004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earch">
            <a:extLst>
              <a:ext uri="{FF2B5EF4-FFF2-40B4-BE49-F238E27FC236}">
                <a16:creationId xmlns:a16="http://schemas.microsoft.com/office/drawing/2014/main" id="{A32FCA94-A887-3DC3-53F4-C02B8AF11D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258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Search">
            <a:extLst>
              <a:ext uri="{FF2B5EF4-FFF2-40B4-BE49-F238E27FC236}">
                <a16:creationId xmlns:a16="http://schemas.microsoft.com/office/drawing/2014/main" id="{DFCB5AB9-4810-7AEC-39FE-76D8CC8AB0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9235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Search">
            <a:extLst>
              <a:ext uri="{FF2B5EF4-FFF2-40B4-BE49-F238E27FC236}">
                <a16:creationId xmlns:a16="http://schemas.microsoft.com/office/drawing/2014/main" id="{3F68FDF0-CD6C-B27F-51A8-19774F8ACD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21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Search">
            <a:extLst>
              <a:ext uri="{FF2B5EF4-FFF2-40B4-BE49-F238E27FC236}">
                <a16:creationId xmlns:a16="http://schemas.microsoft.com/office/drawing/2014/main" id="{6C5DF648-A349-376C-39EB-D6DCF58AFC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1878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Search">
            <a:extLst>
              <a:ext uri="{FF2B5EF4-FFF2-40B4-BE49-F238E27FC236}">
                <a16:creationId xmlns:a16="http://schemas.microsoft.com/office/drawing/2014/main" id="{3AF88D72-1A49-77BA-4D0F-748776D6DB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4500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fo">
            <a:extLst>
              <a:ext uri="{FF2B5EF4-FFF2-40B4-BE49-F238E27FC236}">
                <a16:creationId xmlns:a16="http://schemas.microsoft.com/office/drawing/2014/main" id="{45ACD1A9-A499-4CE0-98AF-CFDFA12E83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5517" y="1338579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2AD4747-1CBD-DDED-C00C-9A0CE4A837AE}"/>
              </a:ext>
            </a:extLst>
          </p:cNvPr>
          <p:cNvGrpSpPr/>
          <p:nvPr/>
        </p:nvGrpSpPr>
        <p:grpSpPr>
          <a:xfrm>
            <a:off x="4157009" y="1761694"/>
            <a:ext cx="246888" cy="246888"/>
            <a:chOff x="9405120" y="3129377"/>
            <a:chExt cx="246888" cy="246888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3436C50-B59C-F6CB-0300-DE0371157B1E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Chevron Left">
              <a:extLst>
                <a:ext uri="{FF2B5EF4-FFF2-40B4-BE49-F238E27FC236}">
                  <a16:creationId xmlns:a16="http://schemas.microsoft.com/office/drawing/2014/main" id="{49F8415A-6D4B-A5C5-AF6C-196ACEEF2B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73CB84-61A8-361D-F3DB-FF7A9F290FFF}"/>
              </a:ext>
            </a:extLst>
          </p:cNvPr>
          <p:cNvGrpSpPr/>
          <p:nvPr/>
        </p:nvGrpSpPr>
        <p:grpSpPr>
          <a:xfrm>
            <a:off x="8484106" y="1761694"/>
            <a:ext cx="246888" cy="246888"/>
            <a:chOff x="7741551" y="3227732"/>
            <a:chExt cx="246888" cy="246888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FB04C2-6354-B3A6-DB15-3E8DDDF627F1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Chevron Right">
              <a:extLst>
                <a:ext uri="{FF2B5EF4-FFF2-40B4-BE49-F238E27FC236}">
                  <a16:creationId xmlns:a16="http://schemas.microsoft.com/office/drawing/2014/main" id="{E9B9BB09-977E-5D2B-09DA-E522CB74B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D48F0C6-96E8-3655-3BE3-7C656E4AD36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16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078ED707-7B42-3B73-5D0A-375EEF757CA6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Create">
              <a:extLst>
                <a:ext uri="{FF2B5EF4-FFF2-40B4-BE49-F238E27FC236}">
                  <a16:creationId xmlns:a16="http://schemas.microsoft.com/office/drawing/2014/main" id="{8C2B8E07-85C5-A26A-D548-ECB06F1DF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 Box">
            <a:extLst>
              <a:ext uri="{FF2B5EF4-FFF2-40B4-BE49-F238E27FC236}">
                <a16:creationId xmlns:a16="http://schemas.microsoft.com/office/drawing/2014/main" id="{754E1036-2E54-BD8E-6118-6A96FB3363A3}"/>
              </a:ext>
            </a:extLst>
          </p:cNvPr>
          <p:cNvSpPr/>
          <p:nvPr/>
        </p:nvSpPr>
        <p:spPr>
          <a:xfrm>
            <a:off x="6647518" y="1019344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D0DBC42-7D0E-7298-2797-DE8760FEE03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7297318" y="1114107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C770791-A7DE-CC4A-308D-E68FF7052FD3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E882541-C89A-E802-8C7D-3A0C28D825D5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A95868F-8CF8-3953-FD9F-F89C68E96467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E0DB151C-A865-5E45-8DF3-6AAD9B934293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6F63F2-8E0A-850A-2009-CEEE833DCF07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B85DED1-475D-F218-E1DF-4A7DCFA3622F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9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51DA82-E561-65B4-A935-0652EBFC614B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AFEF3E9-0D0B-1217-FD91-093C58F8B64C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하루     ●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78600F1-A522-1FAB-2151-5309D000912E}"/>
              </a:ext>
            </a:extLst>
          </p:cNvPr>
          <p:cNvGrpSpPr/>
          <p:nvPr/>
        </p:nvGrpSpPr>
        <p:grpSpPr>
          <a:xfrm>
            <a:off x="1595001" y="1345159"/>
            <a:ext cx="2346313" cy="937034"/>
            <a:chOff x="1595001" y="1189361"/>
            <a:chExt cx="2346313" cy="93703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B54613-3E7D-794E-8C20-120042B36A4D}"/>
                </a:ext>
              </a:extLst>
            </p:cNvPr>
            <p:cNvSpPr/>
            <p:nvPr/>
          </p:nvSpPr>
          <p:spPr bwMode="auto">
            <a:xfrm>
              <a:off x="1597763" y="1189361"/>
              <a:ext cx="2343551" cy="93703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88CCE9-916A-4674-5D20-25CC47DCCEFB}"/>
                </a:ext>
              </a:extLst>
            </p:cNvPr>
            <p:cNvSpPr txBox="1"/>
            <p:nvPr/>
          </p:nvSpPr>
          <p:spPr>
            <a:xfrm>
              <a:off x="1595001" y="11933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월 </a:t>
              </a:r>
              <a:r>
                <a:rPr kumimoji="1" lang="ko-KR" altLang="en-US" sz="800" b="1" kern="1200" spc="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실원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근태 현황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2C9EEC-8B50-0A29-1D5A-4FEA064E3634}"/>
                </a:ext>
              </a:extLst>
            </p:cNvPr>
            <p:cNvSpPr/>
            <p:nvPr/>
          </p:nvSpPr>
          <p:spPr bwMode="auto">
            <a:xfrm>
              <a:off x="1647836" y="141273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61ADA73-1226-8960-5F92-6A2680B59045}"/>
                </a:ext>
              </a:extLst>
            </p:cNvPr>
            <p:cNvSpPr/>
            <p:nvPr/>
          </p:nvSpPr>
          <p:spPr bwMode="auto">
            <a:xfrm>
              <a:off x="2857348" y="1412739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Info">
            <a:extLst>
              <a:ext uri="{FF2B5EF4-FFF2-40B4-BE49-F238E27FC236}">
                <a16:creationId xmlns:a16="http://schemas.microsoft.com/office/drawing/2014/main" id="{F4F141A2-4DB6-E846-1D8D-D05745958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16642" y="1375523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9B65031C-5977-9EAC-DC6A-76A7FEEC7D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20754" y="258711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FF57F83D-2641-A862-876C-FC7C2A3902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01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9F42CB6E-0834-5268-4E0B-8F2297810FF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9545D5-6C61-EB6E-403D-2E1322991592}"/>
              </a:ext>
            </a:extLst>
          </p:cNvPr>
          <p:cNvSpPr/>
          <p:nvPr/>
        </p:nvSpPr>
        <p:spPr bwMode="auto">
          <a:xfrm>
            <a:off x="4113224" y="994725"/>
            <a:ext cx="2157661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순서도: 페이지 연결자 21">
            <a:extLst>
              <a:ext uri="{FF2B5EF4-FFF2-40B4-BE49-F238E27FC236}">
                <a16:creationId xmlns:a16="http://schemas.microsoft.com/office/drawing/2014/main" id="{63C43D3C-3BFD-3AD0-6CF9-FB9182153D8F}"/>
              </a:ext>
            </a:extLst>
          </p:cNvPr>
          <p:cNvSpPr/>
          <p:nvPr/>
        </p:nvSpPr>
        <p:spPr>
          <a:xfrm>
            <a:off x="7050750" y="88254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42EDFEDA-F5E9-CE30-451E-545C862BCF00}"/>
              </a:ext>
            </a:extLst>
          </p:cNvPr>
          <p:cNvSpPr/>
          <p:nvPr/>
        </p:nvSpPr>
        <p:spPr>
          <a:xfrm>
            <a:off x="1543035" y="124745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94872247-465E-D066-27DE-89675373EEBE}"/>
              </a:ext>
            </a:extLst>
          </p:cNvPr>
          <p:cNvSpPr/>
          <p:nvPr/>
        </p:nvSpPr>
        <p:spPr>
          <a:xfrm>
            <a:off x="4089244" y="132045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DF4CE5-78EF-1985-B46A-9FA39B1176A5}"/>
              </a:ext>
            </a:extLst>
          </p:cNvPr>
          <p:cNvSpPr/>
          <p:nvPr/>
        </p:nvSpPr>
        <p:spPr bwMode="auto">
          <a:xfrm>
            <a:off x="4070766" y="1460912"/>
            <a:ext cx="4742801" cy="79066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D2D6BE6-9625-FC77-B452-57493A806817}"/>
              </a:ext>
            </a:extLst>
          </p:cNvPr>
          <p:cNvCxnSpPr>
            <a:cxnSpLocks/>
          </p:cNvCxnSpPr>
          <p:nvPr/>
        </p:nvCxnSpPr>
        <p:spPr bwMode="auto">
          <a:xfrm>
            <a:off x="1655576" y="1521225"/>
            <a:ext cx="24417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EB6812-057D-2C28-9EEE-4BAC13C98930}"/>
              </a:ext>
            </a:extLst>
          </p:cNvPr>
          <p:cNvGrpSpPr/>
          <p:nvPr/>
        </p:nvGrpSpPr>
        <p:grpSpPr>
          <a:xfrm>
            <a:off x="9060469" y="5359575"/>
            <a:ext cx="2946570" cy="425923"/>
            <a:chOff x="9060469" y="5235985"/>
            <a:chExt cx="2946570" cy="42592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38A57B6-DB64-F51B-4DE5-5301C08D5C78}"/>
                </a:ext>
              </a:extLst>
            </p:cNvPr>
            <p:cNvGrpSpPr/>
            <p:nvPr/>
          </p:nvGrpSpPr>
          <p:grpSpPr>
            <a:xfrm>
              <a:off x="9060469" y="5308164"/>
              <a:ext cx="2874570" cy="353744"/>
              <a:chOff x="9124950" y="5162808"/>
              <a:chExt cx="2874570" cy="353744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B42CD9A-2E02-2E0E-8F7C-361D19BD03F6}"/>
                  </a:ext>
                </a:extLst>
              </p:cNvPr>
              <p:cNvSpPr/>
              <p:nvPr/>
            </p:nvSpPr>
            <p:spPr bwMode="auto">
              <a:xfrm>
                <a:off x="9124950" y="5162808"/>
                <a:ext cx="2874570" cy="353744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[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지각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]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조회 기간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분을 초과하여 출근 체크한 건수</a:t>
                </a: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[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]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 건수</a:t>
                </a:r>
              </a:p>
            </p:txBody>
          </p:sp>
          <p:sp>
            <p:nvSpPr>
              <p:cNvPr id="154" name="Add">
                <a:extLst>
                  <a:ext uri="{FF2B5EF4-FFF2-40B4-BE49-F238E27FC236}">
                    <a16:creationId xmlns:a16="http://schemas.microsoft.com/office/drawing/2014/main" id="{9CCCEC0D-8C7D-924A-F493-31E32EEFC7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11829926" y="5202329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순서도: 페이지 연결자 21">
              <a:extLst>
                <a:ext uri="{FF2B5EF4-FFF2-40B4-BE49-F238E27FC236}">
                  <a16:creationId xmlns:a16="http://schemas.microsoft.com/office/drawing/2014/main" id="{CD1C80F1-026B-EC4A-28B9-B56CB3E5BC28}"/>
                </a:ext>
              </a:extLst>
            </p:cNvPr>
            <p:cNvSpPr/>
            <p:nvPr/>
          </p:nvSpPr>
          <p:spPr>
            <a:xfrm>
              <a:off x="11863039" y="5235985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B9A096-C153-25D4-978F-5B522FB3084C}"/>
              </a:ext>
            </a:extLst>
          </p:cNvPr>
          <p:cNvGrpSpPr/>
          <p:nvPr/>
        </p:nvGrpSpPr>
        <p:grpSpPr>
          <a:xfrm>
            <a:off x="9068239" y="5919002"/>
            <a:ext cx="2520016" cy="342358"/>
            <a:chOff x="9068239" y="5903313"/>
            <a:chExt cx="2520016" cy="342358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A94DBB6-8E03-F603-8DBC-62F33E0E0781}"/>
                </a:ext>
              </a:extLst>
            </p:cNvPr>
            <p:cNvGrpSpPr/>
            <p:nvPr/>
          </p:nvGrpSpPr>
          <p:grpSpPr>
            <a:xfrm>
              <a:off x="9068239" y="5999450"/>
              <a:ext cx="2448016" cy="246221"/>
              <a:chOff x="7044327" y="1709908"/>
              <a:chExt cx="2448016" cy="246221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07AEC72E-0E67-EFA8-C1D6-019FDEDF3B72}"/>
                  </a:ext>
                </a:extLst>
              </p:cNvPr>
              <p:cNvSpPr/>
              <p:nvPr/>
            </p:nvSpPr>
            <p:spPr bwMode="auto">
              <a:xfrm>
                <a:off x="7044327" y="1709908"/>
                <a:ext cx="2448016" cy="24622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지각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평균 근무 시간</a:t>
                </a:r>
              </a:p>
            </p:txBody>
          </p:sp>
          <p:sp>
            <p:nvSpPr>
              <p:cNvPr id="163" name="Add">
                <a:extLst>
                  <a:ext uri="{FF2B5EF4-FFF2-40B4-BE49-F238E27FC236}">
                    <a16:creationId xmlns:a16="http://schemas.microsoft.com/office/drawing/2014/main" id="{9FBDF466-5845-EC7A-20B3-58B73720DA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9" name="순서도: 페이지 연결자 21">
              <a:extLst>
                <a:ext uri="{FF2B5EF4-FFF2-40B4-BE49-F238E27FC236}">
                  <a16:creationId xmlns:a16="http://schemas.microsoft.com/office/drawing/2014/main" id="{1D64BD26-BF07-F424-0CE5-42230053CAAF}"/>
                </a:ext>
              </a:extLst>
            </p:cNvPr>
            <p:cNvSpPr/>
            <p:nvPr/>
          </p:nvSpPr>
          <p:spPr>
            <a:xfrm>
              <a:off x="11444255" y="5903313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238097-653F-4F85-8416-E6D13140C587}"/>
              </a:ext>
            </a:extLst>
          </p:cNvPr>
          <p:cNvGrpSpPr/>
          <p:nvPr/>
        </p:nvGrpSpPr>
        <p:grpSpPr>
          <a:xfrm>
            <a:off x="9003842" y="4368961"/>
            <a:ext cx="825804" cy="849847"/>
            <a:chOff x="11182710" y="5992367"/>
            <a:chExt cx="825804" cy="84984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EA830CC-BB02-9245-CC06-70DE7AB1EC82}"/>
                </a:ext>
              </a:extLst>
            </p:cNvPr>
            <p:cNvSpPr/>
            <p:nvPr/>
          </p:nvSpPr>
          <p:spPr bwMode="auto">
            <a:xfrm>
              <a:off x="11182710" y="6711245"/>
              <a:ext cx="759941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 Box">
              <a:extLst>
                <a:ext uri="{FF2B5EF4-FFF2-40B4-BE49-F238E27FC236}">
                  <a16:creationId xmlns:a16="http://schemas.microsoft.com/office/drawing/2014/main" id="{941282E3-B902-0D51-51D3-BE16C355C652}"/>
                </a:ext>
              </a:extLst>
            </p:cNvPr>
            <p:cNvSpPr/>
            <p:nvPr/>
          </p:nvSpPr>
          <p:spPr>
            <a:xfrm>
              <a:off x="11182710" y="6087432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9F0DC6-3A7D-AE4A-310D-61F1D674002A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1832510" y="618219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5C09AAA-F0AC-060C-55A6-808217D1D094}"/>
                </a:ext>
              </a:extLst>
            </p:cNvPr>
            <p:cNvSpPr/>
            <p:nvPr/>
          </p:nvSpPr>
          <p:spPr bwMode="auto">
            <a:xfrm>
              <a:off x="11182710" y="6313134"/>
              <a:ext cx="759941" cy="529080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페이지 연결자 21">
              <a:extLst>
                <a:ext uri="{FF2B5EF4-FFF2-40B4-BE49-F238E27FC236}">
                  <a16:creationId xmlns:a16="http://schemas.microsoft.com/office/drawing/2014/main" id="{534A7B4C-D0EF-565B-9595-1FCB1F131E09}"/>
                </a:ext>
              </a:extLst>
            </p:cNvPr>
            <p:cNvSpPr/>
            <p:nvPr/>
          </p:nvSpPr>
          <p:spPr>
            <a:xfrm>
              <a:off x="11864514" y="5992367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CB9FCE-E983-4BFC-628F-DC6833F47644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0BBAB64-7EF7-ADDF-F668-2B690F733AA4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6EDFAAB-61BD-B81A-C387-D418E0BDA552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215E0311-E3A2-DAFE-31EA-06E71D9F44D1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542AB15-C800-3C40-8D54-8D5A5EB6F4D2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DCFDAE5E-5406-16D6-7142-C9F609E258B1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0DBBA0F-FEF1-2DEE-E0AF-A2C6847D8901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664F70-4171-88B1-B1CD-B3D83CFAE5AA}"/>
              </a:ext>
            </a:extLst>
          </p:cNvPr>
          <p:cNvSpPr/>
          <p:nvPr/>
        </p:nvSpPr>
        <p:spPr bwMode="auto">
          <a:xfrm>
            <a:off x="7242311" y="2939555"/>
            <a:ext cx="4345944" cy="81128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b="1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날짜 옆에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하위실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존재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위치는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말씀하신대로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하셔도 됩니다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좌측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“6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b="1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근태 현황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도움말 아이콘도 존재함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우측 부서별 통계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BOX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개수가 동적임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 필요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도움말 아이콘도 존재함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2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AdminCommuteStats01(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8016" cy="215444"/>
          </a:xfrm>
        </p:spPr>
        <p:txBody>
          <a:bodyPr/>
          <a:lstStyle/>
          <a:p>
            <a:r>
              <a:rPr lang="en-US" altLang="ko-KR" dirty="0"/>
              <a:t>acst01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540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출퇴근 통계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3455"/>
              </p:ext>
            </p:extLst>
          </p:nvPr>
        </p:nvGraphicFramePr>
        <p:xfrm>
          <a:off x="8938323" y="1328195"/>
          <a:ext cx="3147286" cy="3261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7" action="ppaction://hlinksldjump"/>
                        </a:rPr>
                        <a:t>acst03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  <a:hlinkClick r:id="rId7" action="ppaction://hlinksldjump"/>
                        </a:rPr>
                        <a:t>acst03_tap_self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acst02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[3], [10]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 통계 클릭 시 해당 인원으로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중 어느 한 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조건은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클릭하여 적용 취소 처리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일간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[3], [5],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통계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9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3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6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5116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02251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C4BAB9-D6F2-6CBE-C0E0-8D791F7F6229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69" name="Bell">
            <a:extLst>
              <a:ext uri="{FF2B5EF4-FFF2-40B4-BE49-F238E27FC236}">
                <a16:creationId xmlns:a16="http://schemas.microsoft.com/office/drawing/2014/main" id="{D68E7BAE-5EE3-191E-28FC-067862A23A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D8E07D3-DFFB-9E9C-8020-C92A3BF40F05}"/>
              </a:ext>
            </a:extLst>
          </p:cNvPr>
          <p:cNvGrpSpPr/>
          <p:nvPr/>
        </p:nvGrpSpPr>
        <p:grpSpPr>
          <a:xfrm>
            <a:off x="4157307" y="1243365"/>
            <a:ext cx="2050034" cy="192214"/>
            <a:chOff x="3276731" y="2125435"/>
            <a:chExt cx="2050034" cy="19221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DFA1AA9-3FDB-C961-ABC7-91B0BC95CA74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EFB2FD-568E-F3B7-7966-22132E402CCE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수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468B81C-7FB7-FAFD-908B-F00696CC981D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785D5D5-640A-6BAD-A78F-6251E2739A61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7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D34134-A2BD-17CF-8CAF-20E3CAF1C51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4B7493C7-1E01-4229-56E9-24A55012E2F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18D693F0-E0EE-346C-864E-614DFD746CC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F903145-67A6-904F-D559-E74ED1AA3AB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F5D5BF5C-22E1-9EBB-68C8-4520C796A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01440"/>
              </p:ext>
            </p:extLst>
          </p:nvPr>
        </p:nvGraphicFramePr>
        <p:xfrm>
          <a:off x="1593850" y="3087026"/>
          <a:ext cx="7169149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722880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280691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36922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46134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355616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487147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49727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526836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  <a:gridCol w="526836">
                  <a:extLst>
                    <a:ext uri="{9D8B030D-6E8A-4147-A177-3AD203B41FA5}">
                      <a16:colId xmlns:a16="http://schemas.microsoft.com/office/drawing/2014/main" val="1986895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6259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(p)125.240.255.195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(p)125.240.255.195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9478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22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(p)39.115.161.101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(p)39.115.161.101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520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황금비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58.232.183.71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58.232.183.71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39918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염형춘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119.70.222.217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119.70.222.217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43876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강대현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165.225.228.119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08:23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165.225.228.119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2964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61205"/>
                  </a:ext>
                </a:extLst>
              </a:tr>
            </a:tbl>
          </a:graphicData>
        </a:graphic>
      </p:graphicFrame>
      <p:sp>
        <p:nvSpPr>
          <p:cNvPr id="83" name="Search">
            <a:extLst>
              <a:ext uri="{FF2B5EF4-FFF2-40B4-BE49-F238E27FC236}">
                <a16:creationId xmlns:a16="http://schemas.microsoft.com/office/drawing/2014/main" id="{5FB48470-3C58-066B-78F7-EE530755D4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5020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arch">
            <a:extLst>
              <a:ext uri="{FF2B5EF4-FFF2-40B4-BE49-F238E27FC236}">
                <a16:creationId xmlns:a16="http://schemas.microsoft.com/office/drawing/2014/main" id="{35E6B84E-A7EF-B85F-3CBC-6E7627D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17679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87F29512-1597-AEE8-BAC9-626B92E03B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7879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B7C2A0D5-FECC-A66F-93DC-0224DAD76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7033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68431BC-A264-6ED8-8510-EBE5E62A15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7131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Search">
            <a:extLst>
              <a:ext uri="{FF2B5EF4-FFF2-40B4-BE49-F238E27FC236}">
                <a16:creationId xmlns:a16="http://schemas.microsoft.com/office/drawing/2014/main" id="{3BEFFD4F-B7AD-B8E4-A47E-7EB332DF4D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47103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C274421B-25F6-5FB6-C716-0820789AA5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3428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0B981150-24D0-26DF-03FF-53904F23D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4290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C08B6F76-C116-79C6-D18D-DE82855791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6715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6A6151A-D1ED-4F0B-300A-86E1BA1338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38" t="12304" r="45803" b="8008"/>
          <a:stretch/>
        </p:blipFill>
        <p:spPr>
          <a:xfrm>
            <a:off x="8436817" y="2821716"/>
            <a:ext cx="326181" cy="244219"/>
          </a:xfrm>
          <a:prstGeom prst="rect">
            <a:avLst/>
          </a:prstGeom>
        </p:spPr>
      </p:pic>
      <p:sp>
        <p:nvSpPr>
          <p:cNvPr id="118" name="Search">
            <a:extLst>
              <a:ext uri="{FF2B5EF4-FFF2-40B4-BE49-F238E27FC236}">
                <a16:creationId xmlns:a16="http://schemas.microsoft.com/office/drawing/2014/main" id="{E552E7E1-E544-CE36-0A37-F28F73FEA1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12848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Search">
            <a:extLst>
              <a:ext uri="{FF2B5EF4-FFF2-40B4-BE49-F238E27FC236}">
                <a16:creationId xmlns:a16="http://schemas.microsoft.com/office/drawing/2014/main" id="{7036D179-C295-6D39-116D-8FC63BBF22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18581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earch">
            <a:extLst>
              <a:ext uri="{FF2B5EF4-FFF2-40B4-BE49-F238E27FC236}">
                <a16:creationId xmlns:a16="http://schemas.microsoft.com/office/drawing/2014/main" id="{DC01CCA9-5BAA-E102-EF25-7FCFDEEC15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5012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45785A-5CE4-3315-6094-52F5F529B26C}"/>
              </a:ext>
            </a:extLst>
          </p:cNvPr>
          <p:cNvSpPr txBox="1"/>
          <p:nvPr/>
        </p:nvSpPr>
        <p:spPr>
          <a:xfrm>
            <a:off x="3053686" y="1229826"/>
            <a:ext cx="1090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하루     ○ 기간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Button">
            <a:hlinkClick r:id="" action="ppaction://noaction"/>
            <a:extLst>
              <a:ext uri="{FF2B5EF4-FFF2-40B4-BE49-F238E27FC236}">
                <a16:creationId xmlns:a16="http://schemas.microsoft.com/office/drawing/2014/main" id="{987D632B-EEA0-6255-B29C-60E4C9051D9F}"/>
              </a:ext>
            </a:extLst>
          </p:cNvPr>
          <p:cNvSpPr/>
          <p:nvPr/>
        </p:nvSpPr>
        <p:spPr>
          <a:xfrm>
            <a:off x="1595084" y="2851936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조건검색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7715F8-6AD7-C084-CD06-8F7AE7A96742}"/>
              </a:ext>
            </a:extLst>
          </p:cNvPr>
          <p:cNvGrpSpPr/>
          <p:nvPr/>
        </p:nvGrpSpPr>
        <p:grpSpPr>
          <a:xfrm>
            <a:off x="9163128" y="5681069"/>
            <a:ext cx="1076740" cy="515484"/>
            <a:chOff x="9303709" y="4813754"/>
            <a:chExt cx="1076740" cy="515484"/>
          </a:xfrm>
        </p:grpSpPr>
        <p:sp>
          <p:nvSpPr>
            <p:cNvPr id="77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750DB3D6-05D4-815C-3509-5AA58E5139C9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C6F225-32A4-82D3-9744-3E062C75526D}"/>
                </a:ext>
              </a:extLst>
            </p:cNvPr>
            <p:cNvSpPr/>
            <p:nvPr/>
          </p:nvSpPr>
          <p:spPr bwMode="auto">
            <a:xfrm>
              <a:off x="9303709" y="5000351"/>
              <a:ext cx="1076740" cy="32888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초과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581D13-5140-1767-34A7-455C63EABE21}"/>
              </a:ext>
            </a:extLst>
          </p:cNvPr>
          <p:cNvGrpSpPr/>
          <p:nvPr/>
        </p:nvGrpSpPr>
        <p:grpSpPr>
          <a:xfrm>
            <a:off x="10616936" y="5681069"/>
            <a:ext cx="1262686" cy="399958"/>
            <a:chOff x="9335464" y="5493856"/>
            <a:chExt cx="1262686" cy="399958"/>
          </a:xfrm>
        </p:grpSpPr>
        <p:sp>
          <p:nvSpPr>
            <p:cNvPr id="80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59D2D0DB-195B-25F4-3E23-EC7D97342ADD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4BDF907-67C5-ADEC-FE85-89EBCFE1379B}"/>
                </a:ext>
              </a:extLst>
            </p:cNvPr>
            <p:cNvSpPr/>
            <p:nvPr/>
          </p:nvSpPr>
          <p:spPr bwMode="auto">
            <a:xfrm>
              <a:off x="9335464" y="5680454"/>
              <a:ext cx="1262686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5547EDB-39F2-091F-E8D3-2525A7309F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43441538-3772-61B1-9848-34A3E0933A9D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Create">
              <a:extLst>
                <a:ext uri="{FF2B5EF4-FFF2-40B4-BE49-F238E27FC236}">
                  <a16:creationId xmlns:a16="http://schemas.microsoft.com/office/drawing/2014/main" id="{8E8E54D7-DCBA-48BD-27B7-08D980CBCA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Search">
            <a:extLst>
              <a:ext uri="{FF2B5EF4-FFF2-40B4-BE49-F238E27FC236}">
                <a16:creationId xmlns:a16="http://schemas.microsoft.com/office/drawing/2014/main" id="{E1F71E4B-C08C-795E-70A6-F2E7D2DCEF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3014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07DDE8D2-A437-3CDD-FE93-A2EF90F3E5B7}"/>
              </a:ext>
            </a:extLst>
          </p:cNvPr>
          <p:cNvSpPr/>
          <p:nvPr/>
        </p:nvSpPr>
        <p:spPr>
          <a:xfrm>
            <a:off x="8229648" y="1251873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페이지 연결자 21">
            <a:extLst>
              <a:ext uri="{FF2B5EF4-FFF2-40B4-BE49-F238E27FC236}">
                <a16:creationId xmlns:a16="http://schemas.microsoft.com/office/drawing/2014/main" id="{FD328012-24D0-447C-0419-673AF3C5BCB0}"/>
              </a:ext>
            </a:extLst>
          </p:cNvPr>
          <p:cNvSpPr/>
          <p:nvPr/>
        </p:nvSpPr>
        <p:spPr>
          <a:xfrm>
            <a:off x="3070926" y="78321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FBE86DA-D5C2-71E2-4660-9A7F117926FE}"/>
              </a:ext>
            </a:extLst>
          </p:cNvPr>
          <p:cNvCxnSpPr>
            <a:cxnSpLocks/>
          </p:cNvCxnSpPr>
          <p:nvPr/>
        </p:nvCxnSpPr>
        <p:spPr bwMode="auto">
          <a:xfrm>
            <a:off x="3142926" y="1432561"/>
            <a:ext cx="90458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D3F3DF-5914-2D5E-E34C-0CCAD1CCAF82}"/>
              </a:ext>
            </a:extLst>
          </p:cNvPr>
          <p:cNvSpPr/>
          <p:nvPr/>
        </p:nvSpPr>
        <p:spPr bwMode="auto">
          <a:xfrm>
            <a:off x="4098212" y="1202832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88022ED-F9B4-912D-F6A9-72EFFE186776}"/>
              </a:ext>
            </a:extLst>
          </p:cNvPr>
          <p:cNvSpPr/>
          <p:nvPr/>
        </p:nvSpPr>
        <p:spPr bwMode="auto">
          <a:xfrm>
            <a:off x="1555418" y="1580818"/>
            <a:ext cx="7264810" cy="122336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순서도: 페이지 연결자 21">
            <a:extLst>
              <a:ext uri="{FF2B5EF4-FFF2-40B4-BE49-F238E27FC236}">
                <a16:creationId xmlns:a16="http://schemas.microsoft.com/office/drawing/2014/main" id="{D90B012C-C528-27A1-4510-54F8F8FDEEDD}"/>
              </a:ext>
            </a:extLst>
          </p:cNvPr>
          <p:cNvSpPr/>
          <p:nvPr/>
        </p:nvSpPr>
        <p:spPr>
          <a:xfrm>
            <a:off x="8676228" y="273546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페이지 연결자 21">
            <a:extLst>
              <a:ext uri="{FF2B5EF4-FFF2-40B4-BE49-F238E27FC236}">
                <a16:creationId xmlns:a16="http://schemas.microsoft.com/office/drawing/2014/main" id="{B7051F45-A0D1-9F94-009E-B1A36E03219D}"/>
              </a:ext>
            </a:extLst>
          </p:cNvPr>
          <p:cNvSpPr/>
          <p:nvPr/>
        </p:nvSpPr>
        <p:spPr>
          <a:xfrm>
            <a:off x="10151333" y="577033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순서도: 페이지 연결자 21">
            <a:extLst>
              <a:ext uri="{FF2B5EF4-FFF2-40B4-BE49-F238E27FC236}">
                <a16:creationId xmlns:a16="http://schemas.microsoft.com/office/drawing/2014/main" id="{109E67B9-2699-B393-3972-90AB7EB54378}"/>
              </a:ext>
            </a:extLst>
          </p:cNvPr>
          <p:cNvSpPr/>
          <p:nvPr/>
        </p:nvSpPr>
        <p:spPr>
          <a:xfrm>
            <a:off x="11815412" y="579686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페이지 연결자 21">
            <a:extLst>
              <a:ext uri="{FF2B5EF4-FFF2-40B4-BE49-F238E27FC236}">
                <a16:creationId xmlns:a16="http://schemas.microsoft.com/office/drawing/2014/main" id="{DDCA8A86-FFA5-705A-EB4F-59034340B740}"/>
              </a:ext>
            </a:extLst>
          </p:cNvPr>
          <p:cNvSpPr/>
          <p:nvPr/>
        </p:nvSpPr>
        <p:spPr>
          <a:xfrm>
            <a:off x="2214291" y="276261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6CF97F-F8E5-BA20-E23C-103F874A304B}"/>
              </a:ext>
            </a:extLst>
          </p:cNvPr>
          <p:cNvGrpSpPr/>
          <p:nvPr/>
        </p:nvGrpSpPr>
        <p:grpSpPr>
          <a:xfrm>
            <a:off x="1595000" y="1597851"/>
            <a:ext cx="7169602" cy="509534"/>
            <a:chOff x="404109" y="1450363"/>
            <a:chExt cx="8360493" cy="679787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1FB4FE6-2550-414E-E8B5-CA66E160AC9A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3DED5D5-074D-7C1B-1392-A957BE58EA0D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B7AD92F-A12A-4124-11DC-90648D5F11C7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9FD462C-3F9C-D8D1-4837-9B307948137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E7D4EBD-7793-481B-136A-32BA89A7706E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086210-403E-E3DB-EC1F-BBD1DBD3AEE6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30F43D4-28D6-0582-FBA8-1A57EE505001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DEDAA77-C684-046E-32D8-CFC1910AC3DD}"/>
              </a:ext>
            </a:extLst>
          </p:cNvPr>
          <p:cNvGrpSpPr/>
          <p:nvPr/>
        </p:nvGrpSpPr>
        <p:grpSpPr>
          <a:xfrm>
            <a:off x="1588365" y="2212826"/>
            <a:ext cx="1997083" cy="509534"/>
            <a:chOff x="404109" y="1450363"/>
            <a:chExt cx="2328804" cy="679787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62B8CA0-43DC-39A6-3BE0-07EF0254FF7D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7915133-9B15-8442-7F0C-5AB93748F063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935EC1E-94F9-35F4-B8FD-1C9AC9CBFF71}"/>
              </a:ext>
            </a:extLst>
          </p:cNvPr>
          <p:cNvCxnSpPr>
            <a:cxnSpLocks/>
          </p:cNvCxnSpPr>
          <p:nvPr/>
        </p:nvCxnSpPr>
        <p:spPr>
          <a:xfrm>
            <a:off x="1588365" y="1528230"/>
            <a:ext cx="71812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페이지 연결자 21">
            <a:extLst>
              <a:ext uri="{FF2B5EF4-FFF2-40B4-BE49-F238E27FC236}">
                <a16:creationId xmlns:a16="http://schemas.microsoft.com/office/drawing/2014/main" id="{47260B0B-E780-7DC7-853C-3835CFC0488C}"/>
              </a:ext>
            </a:extLst>
          </p:cNvPr>
          <p:cNvSpPr/>
          <p:nvPr/>
        </p:nvSpPr>
        <p:spPr>
          <a:xfrm>
            <a:off x="1505543" y="142779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B87D43-DD21-38F5-8E1B-B92B9F7E40CF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9A124B-627D-3511-9068-582E95B1AAFF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1D2DAFE8-53B7-4551-FD09-0BF2611A0595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237C599-08EE-DD5D-AFDE-4540BE8101B2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6AC59BB9-CAF2-60CB-E6B8-B7B49A941A66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0E8FCB82-A096-B68D-B02E-7DD50AB31BDB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F8196E-30F9-06D7-3209-00E508D7686D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2276-D98B-482D-B011-E0D3B0555CBF}"/>
              </a:ext>
            </a:extLst>
          </p:cNvPr>
          <p:cNvSpPr/>
          <p:nvPr/>
        </p:nvSpPr>
        <p:spPr bwMode="auto">
          <a:xfrm>
            <a:off x="6558930" y="3820009"/>
            <a:ext cx="2201975" cy="81128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전체 출퇴근 통계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월간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주간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월간 탭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통계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count : BOX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가 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개임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콤보박스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4.gird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우측에 엑셀 다운로드 아이콘 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65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6159F45-6BD8-E79C-5092-F5B6B288F88F}"/>
              </a:ext>
            </a:extLst>
          </p:cNvPr>
          <p:cNvCxnSpPr>
            <a:cxnSpLocks/>
          </p:cNvCxnSpPr>
          <p:nvPr/>
        </p:nvCxnSpPr>
        <p:spPr>
          <a:xfrm>
            <a:off x="1593850" y="1579049"/>
            <a:ext cx="71680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AdminCommuteStats03(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8016" cy="215444"/>
          </a:xfrm>
        </p:spPr>
        <p:txBody>
          <a:bodyPr/>
          <a:lstStyle/>
          <a:p>
            <a:r>
              <a:rPr lang="en-US" altLang="ko-KR" dirty="0"/>
              <a:t>acst03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4372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출퇴근 통계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142"/>
              </p:ext>
            </p:extLst>
          </p:nvPr>
        </p:nvGraphicFramePr>
        <p:xfrm>
          <a:off x="8938323" y="1328195"/>
          <a:ext cx="3147286" cy="3294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 시작일 월요일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Week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picker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 여부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  <a:hlinkClick r:id="rId9" action="ppaction://hlinksldjump"/>
                        </a:rPr>
                        <a:t>acst01_tap_self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 구간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주로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주로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))([7]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데이터가 있는 구간에만 구간 변경 적용 활성화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기본값 최근 일주일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날짜 기준 지난주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[2], [3],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에서 선택된 옵션값에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데이터 그리드 변경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옵션값이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주별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acst04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옵션값이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acst05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중 어느 한 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조건은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[c]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클릭하여 적용 취소 처리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주간 출퇴근 통계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[3], [4], [5]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통계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76256"/>
              </p:ext>
            </p:extLst>
          </p:nvPr>
        </p:nvGraphicFramePr>
        <p:xfrm>
          <a:off x="108586" y="973224"/>
          <a:ext cx="1404722" cy="39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3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6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5116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02251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C4BAB9-D6F2-6CBE-C0E0-8D791F7F6229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69" name="Bell">
            <a:extLst>
              <a:ext uri="{FF2B5EF4-FFF2-40B4-BE49-F238E27FC236}">
                <a16:creationId xmlns:a16="http://schemas.microsoft.com/office/drawing/2014/main" id="{D68E7BAE-5EE3-191E-28FC-067862A23A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FA1AA9-3FDB-C961-ABC7-91B0BC95CA74}"/>
              </a:ext>
            </a:extLst>
          </p:cNvPr>
          <p:cNvGrpSpPr/>
          <p:nvPr/>
        </p:nvGrpSpPr>
        <p:grpSpPr>
          <a:xfrm>
            <a:off x="4157307" y="1243365"/>
            <a:ext cx="2050034" cy="192214"/>
            <a:chOff x="4157686" y="2506447"/>
            <a:chExt cx="2050034" cy="30956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6EFB2FD-568E-F3B7-7966-22132E402CCE}"/>
                </a:ext>
              </a:extLst>
            </p:cNvPr>
            <p:cNvSpPr/>
            <p:nvPr/>
          </p:nvSpPr>
          <p:spPr bwMode="auto">
            <a:xfrm>
              <a:off x="4448503" y="2506978"/>
              <a:ext cx="1443431" cy="3090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 ~ 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8B81C-7FB7-FAFD-908B-F00696CC981D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785D5D5-640A-6BAD-A78F-6251E2739A61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4B7493C7-1E01-4229-56E9-24A55012E2F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18D693F0-E0EE-346C-864E-614DFD746CC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F903145-67A6-904F-D559-E74ED1AA3AB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F5D5BF5C-22E1-9EBB-68C8-4520C796A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34536"/>
              </p:ext>
            </p:extLst>
          </p:nvPr>
        </p:nvGraphicFramePr>
        <p:xfrm>
          <a:off x="1593850" y="2004533"/>
          <a:ext cx="716802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866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77559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598849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11139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254871476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662516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누적근무시간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9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황금비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3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염형춘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4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강대현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61205"/>
                  </a:ext>
                </a:extLst>
              </a:tr>
            </a:tbl>
          </a:graphicData>
        </a:graphic>
      </p:graphicFrame>
      <p:sp>
        <p:nvSpPr>
          <p:cNvPr id="83" name="Search">
            <a:extLst>
              <a:ext uri="{FF2B5EF4-FFF2-40B4-BE49-F238E27FC236}">
                <a16:creationId xmlns:a16="http://schemas.microsoft.com/office/drawing/2014/main" id="{5FB48470-3C58-066B-78F7-EE530755D4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3092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arch">
            <a:extLst>
              <a:ext uri="{FF2B5EF4-FFF2-40B4-BE49-F238E27FC236}">
                <a16:creationId xmlns:a16="http://schemas.microsoft.com/office/drawing/2014/main" id="{35E6B84E-A7EF-B85F-3CBC-6E7627D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07345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87F29512-1597-AEE8-BAC9-626B92E03B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89800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B7C2A0D5-FECC-A66F-93DC-0224DAD76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7192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68431BC-A264-6ED8-8510-EBE5E62A15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29826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Search">
            <a:extLst>
              <a:ext uri="{FF2B5EF4-FFF2-40B4-BE49-F238E27FC236}">
                <a16:creationId xmlns:a16="http://schemas.microsoft.com/office/drawing/2014/main" id="{3BEFFD4F-B7AD-B8E4-A47E-7EB332DF4D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9605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C274421B-25F6-5FB6-C716-0820789AA5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4255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0B981150-24D0-26DF-03FF-53904F23D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1545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C08B6F76-C116-79C6-D18D-DE82855791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51558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6A6151A-D1ED-4F0B-300A-86E1BA1338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238" t="12304" r="45803" b="8008"/>
          <a:stretch/>
        </p:blipFill>
        <p:spPr>
          <a:xfrm>
            <a:off x="8442622" y="1678263"/>
            <a:ext cx="326181" cy="244219"/>
          </a:xfrm>
          <a:prstGeom prst="rect">
            <a:avLst/>
          </a:prstGeom>
        </p:spPr>
      </p:pic>
      <p:sp>
        <p:nvSpPr>
          <p:cNvPr id="118" name="Search">
            <a:extLst>
              <a:ext uri="{FF2B5EF4-FFF2-40B4-BE49-F238E27FC236}">
                <a16:creationId xmlns:a16="http://schemas.microsoft.com/office/drawing/2014/main" id="{E552E7E1-E544-CE36-0A37-F28F73FEA1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178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Button">
            <a:hlinkClick r:id="" action="ppaction://noaction"/>
            <a:extLst>
              <a:ext uri="{FF2B5EF4-FFF2-40B4-BE49-F238E27FC236}">
                <a16:creationId xmlns:a16="http://schemas.microsoft.com/office/drawing/2014/main" id="{89752113-3381-A717-D57A-7D983C7A5B5D}"/>
              </a:ext>
            </a:extLst>
          </p:cNvPr>
          <p:cNvSpPr/>
          <p:nvPr/>
        </p:nvSpPr>
        <p:spPr>
          <a:xfrm>
            <a:off x="1595084" y="1728136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조건검색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Search">
            <a:extLst>
              <a:ext uri="{FF2B5EF4-FFF2-40B4-BE49-F238E27FC236}">
                <a16:creationId xmlns:a16="http://schemas.microsoft.com/office/drawing/2014/main" id="{733D5D9B-508F-E5A0-1DFB-9BE16103E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95134" y="226646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F2BBDBA-6113-F83B-A90F-498EA4259AD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63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911D3BF8-A3ED-D7AD-80CA-EA4F458975C1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Create">
              <a:extLst>
                <a:ext uri="{FF2B5EF4-FFF2-40B4-BE49-F238E27FC236}">
                  <a16:creationId xmlns:a16="http://schemas.microsoft.com/office/drawing/2014/main" id="{C4EEA220-AF6B-D352-7F91-5816B45E47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CF76E0C-0D6C-4AED-555C-283EA68C99EE}"/>
              </a:ext>
            </a:extLst>
          </p:cNvPr>
          <p:cNvGrpSpPr/>
          <p:nvPr/>
        </p:nvGrpSpPr>
        <p:grpSpPr>
          <a:xfrm>
            <a:off x="3185312" y="1243365"/>
            <a:ext cx="759940" cy="187779"/>
            <a:chOff x="1339850" y="2114536"/>
            <a:chExt cx="759940" cy="187779"/>
          </a:xfrm>
        </p:grpSpPr>
        <p:sp>
          <p:nvSpPr>
            <p:cNvPr id="67" name="Text Box">
              <a:extLst>
                <a:ext uri="{FF2B5EF4-FFF2-40B4-BE49-F238E27FC236}">
                  <a16:creationId xmlns:a16="http://schemas.microsoft.com/office/drawing/2014/main" id="{C24EB59C-5DB2-EB38-E8AA-861FC0A1961B}"/>
                </a:ext>
              </a:extLst>
            </p:cNvPr>
            <p:cNvSpPr/>
            <p:nvPr/>
          </p:nvSpPr>
          <p:spPr>
            <a:xfrm>
              <a:off x="1339850" y="2114536"/>
              <a:ext cx="759940" cy="1877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주간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B3317E-AA50-7FEC-19EF-4539B2823D6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037369-34BF-2C90-A14A-C4F411456287}"/>
              </a:ext>
            </a:extLst>
          </p:cNvPr>
          <p:cNvGrpSpPr/>
          <p:nvPr/>
        </p:nvGrpSpPr>
        <p:grpSpPr>
          <a:xfrm>
            <a:off x="10284996" y="5092150"/>
            <a:ext cx="1230941" cy="515484"/>
            <a:chOff x="9303708" y="4813754"/>
            <a:chExt cx="1230941" cy="515484"/>
          </a:xfrm>
        </p:grpSpPr>
        <p:sp>
          <p:nvSpPr>
            <p:cNvPr id="91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75434900-E8EC-2B4D-70E3-4ECD854EF153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A5ADF89-7F83-F747-587D-C0E32236181C}"/>
                </a:ext>
              </a:extLst>
            </p:cNvPr>
            <p:cNvSpPr/>
            <p:nvPr/>
          </p:nvSpPr>
          <p:spPr bwMode="auto">
            <a:xfrm>
              <a:off x="9303708" y="5000351"/>
              <a:ext cx="1230941" cy="32888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초과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7653ACE-E9EC-6174-C932-75AB4B265FCC}"/>
              </a:ext>
            </a:extLst>
          </p:cNvPr>
          <p:cNvGrpSpPr/>
          <p:nvPr/>
        </p:nvGrpSpPr>
        <p:grpSpPr>
          <a:xfrm>
            <a:off x="10284996" y="5772252"/>
            <a:ext cx="1473829" cy="399958"/>
            <a:chOff x="9335463" y="5493856"/>
            <a:chExt cx="1473829" cy="399958"/>
          </a:xfrm>
        </p:grpSpPr>
        <p:sp>
          <p:nvSpPr>
            <p:cNvPr id="9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E99285A7-8BA8-42E5-A3D5-320D126F5410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0639B2A-B2CB-32D3-7361-2ACD3D52DBB2}"/>
                </a:ext>
              </a:extLst>
            </p:cNvPr>
            <p:cNvSpPr/>
            <p:nvPr/>
          </p:nvSpPr>
          <p:spPr bwMode="auto">
            <a:xfrm>
              <a:off x="9335463" y="5680454"/>
              <a:ext cx="1473829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105" name="Button">
            <a:extLst>
              <a:ext uri="{FF2B5EF4-FFF2-40B4-BE49-F238E27FC236}">
                <a16:creationId xmlns:a16="http://schemas.microsoft.com/office/drawing/2014/main" id="{CFD463D3-0773-8BA4-8802-BCB5BF368702}"/>
              </a:ext>
            </a:extLst>
          </p:cNvPr>
          <p:cNvSpPr/>
          <p:nvPr/>
        </p:nvSpPr>
        <p:spPr>
          <a:xfrm>
            <a:off x="8229648" y="1251873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295FA385-3F88-C0E0-7BCA-20E5C0898747}"/>
              </a:ext>
            </a:extLst>
          </p:cNvPr>
          <p:cNvSpPr/>
          <p:nvPr/>
        </p:nvSpPr>
        <p:spPr>
          <a:xfrm>
            <a:off x="3646942" y="110246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페이지 연결자 21">
            <a:extLst>
              <a:ext uri="{FF2B5EF4-FFF2-40B4-BE49-F238E27FC236}">
                <a16:creationId xmlns:a16="http://schemas.microsoft.com/office/drawing/2014/main" id="{2B941F24-00AB-0803-9FF4-4F4B2F2FC664}"/>
              </a:ext>
            </a:extLst>
          </p:cNvPr>
          <p:cNvSpPr/>
          <p:nvPr/>
        </p:nvSpPr>
        <p:spPr>
          <a:xfrm>
            <a:off x="5733723" y="103946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61EE704-4B80-4EED-340B-8B34C22E5FEA}"/>
              </a:ext>
            </a:extLst>
          </p:cNvPr>
          <p:cNvSpPr/>
          <p:nvPr/>
        </p:nvSpPr>
        <p:spPr bwMode="auto">
          <a:xfrm>
            <a:off x="4104631" y="1195758"/>
            <a:ext cx="2175565" cy="299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순서도: 페이지 연결자 21">
            <a:extLst>
              <a:ext uri="{FF2B5EF4-FFF2-40B4-BE49-F238E27FC236}">
                <a16:creationId xmlns:a16="http://schemas.microsoft.com/office/drawing/2014/main" id="{312E7603-801C-613D-7E69-9BB022A113C0}"/>
              </a:ext>
            </a:extLst>
          </p:cNvPr>
          <p:cNvSpPr/>
          <p:nvPr/>
        </p:nvSpPr>
        <p:spPr>
          <a:xfrm>
            <a:off x="11421254" y="517682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페이지 연결자 21">
            <a:extLst>
              <a:ext uri="{FF2B5EF4-FFF2-40B4-BE49-F238E27FC236}">
                <a16:creationId xmlns:a16="http://schemas.microsoft.com/office/drawing/2014/main" id="{03EBDA86-1C10-E103-39C4-D66A328C753C}"/>
              </a:ext>
            </a:extLst>
          </p:cNvPr>
          <p:cNvSpPr/>
          <p:nvPr/>
        </p:nvSpPr>
        <p:spPr>
          <a:xfrm>
            <a:off x="11691594" y="585799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E48A52-6283-277C-09D4-A02F872D17F9}"/>
              </a:ext>
            </a:extLst>
          </p:cNvPr>
          <p:cNvGrpSpPr/>
          <p:nvPr/>
        </p:nvGrpSpPr>
        <p:grpSpPr>
          <a:xfrm>
            <a:off x="9246936" y="5450565"/>
            <a:ext cx="768535" cy="721645"/>
            <a:chOff x="8376847" y="5172169"/>
            <a:chExt cx="768535" cy="72164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F2AB60C-4C80-7A57-7B07-3EF7388F1867}"/>
                </a:ext>
              </a:extLst>
            </p:cNvPr>
            <p:cNvGrpSpPr/>
            <p:nvPr/>
          </p:nvGrpSpPr>
          <p:grpSpPr>
            <a:xfrm>
              <a:off x="8376847" y="5280551"/>
              <a:ext cx="692614" cy="613263"/>
              <a:chOff x="10970763" y="4880593"/>
              <a:chExt cx="692614" cy="61326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ACE29FB-EECC-C56D-CC0E-326F3FBA853F}"/>
                  </a:ext>
                </a:extLst>
              </p:cNvPr>
              <p:cNvSpPr/>
              <p:nvPr/>
            </p:nvSpPr>
            <p:spPr bwMode="auto">
              <a:xfrm>
                <a:off x="10970763" y="5088921"/>
                <a:ext cx="692614" cy="130969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0" name="Drop-Down Box" descr="&lt;SmartSettings&gt;&lt;SmartResize enabled=&quot;True&quot; minWidth=&quot;18&quot; minHeight=&quot;7&quot; /&gt;&lt;/SmartSettings&gt;">
                <a:extLst>
                  <a:ext uri="{FF2B5EF4-FFF2-40B4-BE49-F238E27FC236}">
                    <a16:creationId xmlns:a16="http://schemas.microsoft.com/office/drawing/2014/main" id="{1A1D5EF1-F2A3-371E-B282-0696F94676DA}"/>
                  </a:ext>
                </a:extLst>
              </p:cNvPr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10970765" y="4880593"/>
                <a:ext cx="692612" cy="169575"/>
                <a:chOff x="586102" y="1297000"/>
                <a:chExt cx="1377736" cy="169575"/>
              </a:xfrm>
              <a:solidFill>
                <a:srgbClr val="FFFFFF"/>
              </a:solidFill>
              <a:effectLst/>
            </p:grpSpPr>
            <p:sp>
              <p:nvSpPr>
                <p:cNvPr id="87" name="Text Box">
                  <a:extLst>
                    <a:ext uri="{FF2B5EF4-FFF2-40B4-BE49-F238E27FC236}">
                      <a16:creationId xmlns:a16="http://schemas.microsoft.com/office/drawing/2014/main" id="{A2D0BBA1-92DB-9871-1B4F-6FF88BA42507}"/>
                    </a:ext>
                  </a:extLst>
                </p:cNvPr>
                <p:cNvSpPr/>
                <p:nvPr/>
              </p:nvSpPr>
              <p:spPr>
                <a:xfrm>
                  <a:off x="586102" y="1297000"/>
                  <a:ext cx="1377736" cy="169575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54000" tIns="50800" rIns="54000" bIns="50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주간</a:t>
                  </a:r>
                  <a:endParaRPr 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9" name="Arrow Down" descr="&lt;SmartSettings&gt;&lt;SmartResize anchorLeft=&quot;Non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0C674AA-0836-BE41-15B9-C20310E656E3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 flipH="1">
                  <a:off x="1735077" y="1363700"/>
                  <a:ext cx="127324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5400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096E014-F340-CC3B-D976-F6B534A58CC1}"/>
                  </a:ext>
                </a:extLst>
              </p:cNvPr>
              <p:cNvSpPr/>
              <p:nvPr/>
            </p:nvSpPr>
            <p:spPr bwMode="auto">
              <a:xfrm>
                <a:off x="10970763" y="5052042"/>
                <a:ext cx="692613" cy="441814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주간</a:t>
                </a:r>
                <a:endParaRPr lang="en-US" altLang="ko-KR" sz="8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>
                    <a:latin typeface="맑은 고딕" pitchFamily="50" charset="-127"/>
                    <a:ea typeface="맑은 고딕" pitchFamily="50" charset="-127"/>
                  </a:rPr>
                  <a:t>월간</a:t>
                </a:r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800" dirty="0">
                    <a:latin typeface="맑은 고딕" pitchFamily="50" charset="-127"/>
                    <a:ea typeface="맑은 고딕" pitchFamily="50" charset="-127"/>
                  </a:rPr>
                  <a:t>주별</a:t>
                </a:r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>
                    <a:latin typeface="맑은 고딕" pitchFamily="50" charset="-127"/>
                    <a:ea typeface="맑은 고딕" pitchFamily="50" charset="-127"/>
                  </a:rPr>
                  <a:t>월간</a:t>
                </a:r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800" dirty="0">
                    <a:latin typeface="맑은 고딕" pitchFamily="50" charset="-127"/>
                    <a:ea typeface="맑은 고딕" pitchFamily="50" charset="-127"/>
                  </a:rPr>
                  <a:t>휴일</a:t>
                </a:r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p:grpSp>
        <p:sp>
          <p:nvSpPr>
            <p:cNvPr id="124" name="순서도: 페이지 연결자 21">
              <a:extLst>
                <a:ext uri="{FF2B5EF4-FFF2-40B4-BE49-F238E27FC236}">
                  <a16:creationId xmlns:a16="http://schemas.microsoft.com/office/drawing/2014/main" id="{91AA1F3A-5CF5-4B9A-913F-1AF61422DABD}"/>
                </a:ext>
              </a:extLst>
            </p:cNvPr>
            <p:cNvSpPr/>
            <p:nvPr/>
          </p:nvSpPr>
          <p:spPr>
            <a:xfrm>
              <a:off x="9001382" y="5172169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21B5D-3EBC-0C3B-C176-B060F3294DFA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BE872D1-ED64-B9CE-6FFB-0F7A3B00B208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45871FFF-95D2-448B-717F-620101B1F76B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E42A16E0-8657-A1B9-7884-9ED27013BD17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0BF30CC9-8666-CF2B-BFF5-3CCF429CDF63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0B0F67C-4222-1F7A-9552-B6BBB38105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58C7470-A14E-95C8-C86F-FCB7BA263D14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E426E8-8145-40DA-DCAA-B0E5A2A2A555}"/>
              </a:ext>
            </a:extLst>
          </p:cNvPr>
          <p:cNvSpPr/>
          <p:nvPr/>
        </p:nvSpPr>
        <p:spPr bwMode="auto">
          <a:xfrm>
            <a:off x="6558930" y="3820008"/>
            <a:ext cx="2688006" cy="781723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출근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전체 출퇴근 통계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날짜 좌측에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콤보박스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일주일 단위로 라벨 형식으로만 보여주는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UI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입니다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달력이 뜨는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UI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가 아닙니다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8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HeadVacation01(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3282" cy="215444"/>
          </a:xfrm>
        </p:spPr>
        <p:txBody>
          <a:bodyPr/>
          <a:lstStyle/>
          <a:p>
            <a:r>
              <a:rPr lang="en-US" altLang="ko-KR" dirty="0"/>
              <a:t>hvcn01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820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17580"/>
              </p:ext>
            </p:extLst>
          </p:nvPr>
        </p:nvGraphicFramePr>
        <p:xfrm>
          <a:off x="8938323" y="1328195"/>
          <a:ext cx="3147286" cy="22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중도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회계연도의 유급휴가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일수 계산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전년도 재직일수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365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실장은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결재 안함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(V0.71)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로그인 사용자의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소속실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[4],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8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기준 부서명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오름차순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최상단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행 기본 선택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행 배경 파란색 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선택에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구분선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신청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사용 내역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행 선택에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 err="1"/>
              <a:t>실원</a:t>
            </a:r>
            <a:r>
              <a:rPr lang="ko-KR" altLang="en-US" dirty="0"/>
              <a:t> 휴가</a:t>
            </a:r>
            <a:r>
              <a:rPr lang="en-US" altLang="ko-KR" dirty="0"/>
              <a:t>/</a:t>
            </a:r>
            <a:r>
              <a:rPr lang="ko-KR" altLang="en-US" dirty="0"/>
              <a:t>휴직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BED2647C-9CE0-5AFB-5E9A-5A65A6E0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62594"/>
              </p:ext>
            </p:extLst>
          </p:nvPr>
        </p:nvGraphicFramePr>
        <p:xfrm>
          <a:off x="1650094" y="1565202"/>
          <a:ext cx="7054621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332">
                  <a:extLst>
                    <a:ext uri="{9D8B030D-6E8A-4147-A177-3AD203B41FA5}">
                      <a16:colId xmlns:a16="http://schemas.microsoft.com/office/drawing/2014/main" val="4199685391"/>
                    </a:ext>
                  </a:extLst>
                </a:gridCol>
                <a:gridCol w="851705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805528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79445">
                  <a:extLst>
                    <a:ext uri="{9D8B030D-6E8A-4147-A177-3AD203B41FA5}">
                      <a16:colId xmlns:a16="http://schemas.microsoft.com/office/drawing/2014/main" val="3198158924"/>
                    </a:ext>
                  </a:extLst>
                </a:gridCol>
                <a:gridCol w="167409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12532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728477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7050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1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05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6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6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07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31363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62967B-9D3A-C192-AFCA-27FD7E739D0D}"/>
              </a:ext>
            </a:extLst>
          </p:cNvPr>
          <p:cNvCxnSpPr>
            <a:cxnSpLocks/>
          </p:cNvCxnSpPr>
          <p:nvPr/>
        </p:nvCxnSpPr>
        <p:spPr>
          <a:xfrm>
            <a:off x="1650094" y="3444104"/>
            <a:ext cx="705462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FFCBB1-0691-6D79-2F01-DC2C4A1491FF}"/>
              </a:ext>
            </a:extLst>
          </p:cNvPr>
          <p:cNvSpPr txBox="1"/>
          <p:nvPr/>
        </p:nvSpPr>
        <p:spPr>
          <a:xfrm>
            <a:off x="1640222" y="1345140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현황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2E26-0836-56FC-42D8-9564D270EB75}"/>
              </a:ext>
            </a:extLst>
          </p:cNvPr>
          <p:cNvSpPr txBox="1"/>
          <p:nvPr/>
        </p:nvSpPr>
        <p:spPr>
          <a:xfrm>
            <a:off x="1634668" y="3647637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신청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lang="ko-KR" altLang="en-US" sz="800" b="1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AD9B5EC-1166-CB97-8063-F587014F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12626"/>
              </p:ext>
            </p:extLst>
          </p:nvPr>
        </p:nvGraphicFramePr>
        <p:xfrm>
          <a:off x="1638524" y="3863081"/>
          <a:ext cx="7066192" cy="99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381">
                  <a:extLst>
                    <a:ext uri="{9D8B030D-6E8A-4147-A177-3AD203B41FA5}">
                      <a16:colId xmlns:a16="http://schemas.microsoft.com/office/drawing/2014/main" val="634880831"/>
                    </a:ext>
                  </a:extLst>
                </a:gridCol>
                <a:gridCol w="672650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41586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10778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354296">
                  <a:extLst>
                    <a:ext uri="{9D8B030D-6E8A-4147-A177-3AD203B41FA5}">
                      <a16:colId xmlns:a16="http://schemas.microsoft.com/office/drawing/2014/main" val="769421969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val="2597952400"/>
                    </a:ext>
                  </a:extLst>
                </a:gridCol>
                <a:gridCol w="605898">
                  <a:extLst>
                    <a:ext uri="{9D8B030D-6E8A-4147-A177-3AD203B41FA5}">
                      <a16:colId xmlns:a16="http://schemas.microsoft.com/office/drawing/2014/main" val="1540329208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0089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95628">
                  <a:extLst>
                    <a:ext uri="{9D8B030D-6E8A-4147-A177-3AD203B41FA5}">
                      <a16:colId xmlns:a16="http://schemas.microsoft.com/office/drawing/2014/main" val="1609751238"/>
                    </a:ext>
                  </a:extLst>
                </a:gridCol>
                <a:gridCol w="1240037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54019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229494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사유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결재진행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48213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47895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5A1AB9-9970-F702-343F-589CDEBE9B0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6DE95874-0633-ABF1-E78D-E2FF8CC51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27123"/>
              </p:ext>
            </p:extLst>
          </p:nvPr>
        </p:nvGraphicFramePr>
        <p:xfrm>
          <a:off x="108586" y="973224"/>
          <a:ext cx="1404722" cy="347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DBDBD0C-0835-AC61-81D2-C177135B48BD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3" name="Profile Icon">
              <a:extLst>
                <a:ext uri="{FF2B5EF4-FFF2-40B4-BE49-F238E27FC236}">
                  <a16:creationId xmlns:a16="http://schemas.microsoft.com/office/drawing/2014/main" id="{B20C2272-3D25-36A0-BC43-257AAEEB19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B790CF2-1941-CAE0-094D-F7F4CAF93444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1B09BAC-0B7C-9C00-23F9-1E567898FE81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76" name="Bell">
            <a:extLst>
              <a:ext uri="{FF2B5EF4-FFF2-40B4-BE49-F238E27FC236}">
                <a16:creationId xmlns:a16="http://schemas.microsoft.com/office/drawing/2014/main" id="{AD49A3D4-8053-DEE8-2369-0CB8ACF722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earch">
            <a:extLst>
              <a:ext uri="{FF2B5EF4-FFF2-40B4-BE49-F238E27FC236}">
                <a16:creationId xmlns:a16="http://schemas.microsoft.com/office/drawing/2014/main" id="{F4A7F263-A463-2489-B5C3-A8F6C04FC0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186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00E6E191-CF75-64B7-95A3-5C25C65139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1851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4BF9B9CD-F4DF-C68D-B039-CBB08426F6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77922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E9630E68-5677-83D6-ECFD-73B85B2C05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10208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Search">
            <a:extLst>
              <a:ext uri="{FF2B5EF4-FFF2-40B4-BE49-F238E27FC236}">
                <a16:creationId xmlns:a16="http://schemas.microsoft.com/office/drawing/2014/main" id="{865ACE1F-9208-C1D7-9E8A-CBEE5E3516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2845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F5A5F836-8892-533C-61D7-3266BEBF2A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41658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Search">
            <a:extLst>
              <a:ext uri="{FF2B5EF4-FFF2-40B4-BE49-F238E27FC236}">
                <a16:creationId xmlns:a16="http://schemas.microsoft.com/office/drawing/2014/main" id="{502EB623-B6A9-4D80-06B2-23BE4B9A53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4870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A1526A35-2DC5-3BC7-1E03-9E4BCD7C16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5060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4DE229-FEC2-9B20-E623-A5583397F96B}"/>
              </a:ext>
            </a:extLst>
          </p:cNvPr>
          <p:cNvGrpSpPr/>
          <p:nvPr/>
        </p:nvGrpSpPr>
        <p:grpSpPr>
          <a:xfrm>
            <a:off x="11191423" y="5529805"/>
            <a:ext cx="759942" cy="784634"/>
            <a:chOff x="10534184" y="4887504"/>
            <a:chExt cx="759942" cy="78463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4D2DFB-534F-6FC2-D771-3B03DEEE0E38}"/>
                </a:ext>
              </a:extLst>
            </p:cNvPr>
            <p:cNvSpPr/>
            <p:nvPr/>
          </p:nvSpPr>
          <p:spPr bwMode="auto">
            <a:xfrm>
              <a:off x="10534184" y="5152010"/>
              <a:ext cx="759941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24CFA294-4F97-848C-D9B9-A612DF3D06CD}"/>
                </a:ext>
              </a:extLst>
            </p:cNvPr>
            <p:cNvSpPr/>
            <p:nvPr/>
          </p:nvSpPr>
          <p:spPr>
            <a:xfrm>
              <a:off x="10534185" y="4887504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C587AC-9F34-4784-80FC-F6EA36C1B973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1183985" y="498226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37A02C0-FA2B-CE7D-805D-329650774867}"/>
                </a:ext>
              </a:extLst>
            </p:cNvPr>
            <p:cNvSpPr/>
            <p:nvPr/>
          </p:nvSpPr>
          <p:spPr bwMode="auto">
            <a:xfrm>
              <a:off x="10534185" y="5113205"/>
              <a:ext cx="759941" cy="55893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440C8E-3A32-CA48-9268-B0C314FF65F0}"/>
              </a:ext>
            </a:extLst>
          </p:cNvPr>
          <p:cNvGrpSpPr/>
          <p:nvPr/>
        </p:nvGrpSpPr>
        <p:grpSpPr>
          <a:xfrm>
            <a:off x="4124965" y="1002290"/>
            <a:ext cx="2050034" cy="192214"/>
            <a:chOff x="4157686" y="2506447"/>
            <a:chExt cx="2050034" cy="30956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1D48BC-0585-9D60-B2D3-2444F9D1316F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94BDE3-46FC-62CE-C41A-645D4B24A057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26C5A85-213A-F0A0-512B-E5EA1A9EB555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722B48A-DF2F-442C-B51D-59EC8C5A158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606614" y="1022048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927A18-9442-D763-E846-EA4805C84B7C}"/>
              </a:ext>
            </a:extLst>
          </p:cNvPr>
          <p:cNvSpPr/>
          <p:nvPr/>
        </p:nvSpPr>
        <p:spPr bwMode="auto">
          <a:xfrm>
            <a:off x="4082681" y="959621"/>
            <a:ext cx="2130710" cy="2760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페이지 연결자 21">
            <a:extLst>
              <a:ext uri="{FF2B5EF4-FFF2-40B4-BE49-F238E27FC236}">
                <a16:creationId xmlns:a16="http://schemas.microsoft.com/office/drawing/2014/main" id="{E0253D6A-1BA5-2158-A2CD-645ED19AD5EA}"/>
              </a:ext>
            </a:extLst>
          </p:cNvPr>
          <p:cNvSpPr/>
          <p:nvPr/>
        </p:nvSpPr>
        <p:spPr>
          <a:xfrm>
            <a:off x="1548457" y="131165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27D30CA-A549-990B-48C6-6A8F3F335246}"/>
              </a:ext>
            </a:extLst>
          </p:cNvPr>
          <p:cNvGrpSpPr/>
          <p:nvPr/>
        </p:nvGrpSpPr>
        <p:grpSpPr>
          <a:xfrm>
            <a:off x="6343996" y="990625"/>
            <a:ext cx="759940" cy="225703"/>
            <a:chOff x="6435814" y="2328670"/>
            <a:chExt cx="759940" cy="225703"/>
          </a:xfrm>
        </p:grpSpPr>
        <p:sp>
          <p:nvSpPr>
            <p:cNvPr id="64" name="Text Box">
              <a:extLst>
                <a:ext uri="{FF2B5EF4-FFF2-40B4-BE49-F238E27FC236}">
                  <a16:creationId xmlns:a16="http://schemas.microsoft.com/office/drawing/2014/main" id="{DBEE4D49-3F39-1AEA-15DF-FEEF34722C77}"/>
                </a:ext>
              </a:extLst>
            </p:cNvPr>
            <p:cNvSpPr/>
            <p:nvPr/>
          </p:nvSpPr>
          <p:spPr>
            <a:xfrm>
              <a:off x="6435814" y="2328670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B0A246-83FC-2634-6D5B-9FB95B0345CE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7085614" y="24234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Search">
            <a:extLst>
              <a:ext uri="{FF2B5EF4-FFF2-40B4-BE49-F238E27FC236}">
                <a16:creationId xmlns:a16="http://schemas.microsoft.com/office/drawing/2014/main" id="{5D6A722B-75C8-0A25-9D2A-8C9183C8D9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5250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순서도: 페이지 연결자 21">
            <a:extLst>
              <a:ext uri="{FF2B5EF4-FFF2-40B4-BE49-F238E27FC236}">
                <a16:creationId xmlns:a16="http://schemas.microsoft.com/office/drawing/2014/main" id="{F3DC7C4E-F3E3-BB94-47A4-DF589C09B8C2}"/>
              </a:ext>
            </a:extLst>
          </p:cNvPr>
          <p:cNvSpPr/>
          <p:nvPr/>
        </p:nvSpPr>
        <p:spPr>
          <a:xfrm>
            <a:off x="11879364" y="543812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F88809E-2D35-CC6D-E7EF-26977FF05D1F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5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F62642A4-CDC2-EE16-FA34-025F1A13EC4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Create">
              <a:extLst>
                <a:ext uri="{FF2B5EF4-FFF2-40B4-BE49-F238E27FC236}">
                  <a16:creationId xmlns:a16="http://schemas.microsoft.com/office/drawing/2014/main" id="{E67E459D-7823-4690-3CC3-3567E7CE37A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Button">
            <a:extLst>
              <a:ext uri="{FF2B5EF4-FFF2-40B4-BE49-F238E27FC236}">
                <a16:creationId xmlns:a16="http://schemas.microsoft.com/office/drawing/2014/main" id="{43E86100-2491-1C9D-48C7-4CA16250E932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E1A23CE-DC50-C8B4-AA66-DA43D7D0A992}"/>
              </a:ext>
            </a:extLst>
          </p:cNvPr>
          <p:cNvCxnSpPr>
            <a:cxnSpLocks/>
          </p:cNvCxnSpPr>
          <p:nvPr/>
        </p:nvCxnSpPr>
        <p:spPr>
          <a:xfrm>
            <a:off x="1650094" y="1328195"/>
            <a:ext cx="706384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9972E2-1C1A-4F55-E2AC-127CD4C72C99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7279867-5DE6-4F47-E2EB-F126C861F680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19F8FE7-3720-8A09-68A3-926787184B9F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B5D069BE-F4F9-10CB-5F19-5B781F0527A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0E05D050-459E-F3D9-E2E9-FF36E1795A35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4BEC168-0E04-7183-BD5E-2FD7FFBA05EE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E9CE58-DE8E-C5DD-95A6-82D0248610CB}"/>
              </a:ext>
            </a:extLst>
          </p:cNvPr>
          <p:cNvSpPr/>
          <p:nvPr/>
        </p:nvSpPr>
        <p:spPr bwMode="auto">
          <a:xfrm>
            <a:off x="6491576" y="4650653"/>
            <a:ext cx="2688006" cy="781723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휴직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1.grid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좌측 상단에 라벨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하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grid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간에 경계선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BF66C7F4-F40D-C3DE-1C91-CF50E5502C72}"/>
              </a:ext>
            </a:extLst>
          </p:cNvPr>
          <p:cNvSpPr/>
          <p:nvPr/>
        </p:nvSpPr>
        <p:spPr>
          <a:xfrm>
            <a:off x="1486111" y="336840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TeamReport01(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65192" cy="215444"/>
          </a:xfrm>
        </p:spPr>
        <p:txBody>
          <a:bodyPr/>
          <a:lstStyle/>
          <a:p>
            <a:r>
              <a:rPr lang="en-US" altLang="ko-KR" dirty="0"/>
              <a:t>trpt01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업무보고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73189"/>
              </p:ext>
            </p:extLst>
          </p:nvPr>
        </p:nvGraphicFramePr>
        <p:xfrm>
          <a:off x="8938323" y="1328195"/>
          <a:ext cx="3147286" cy="3178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토요일 파란색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일요일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공휴일은 글꼴 색 빨간색으로 표시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날짜에 요일 병기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trpt02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월간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조회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따른 업무보고 관련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조건에 따른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업무보고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등록된 업무보고 건수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미제출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업무보고 다음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평일 기준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 24:00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가 지난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이슈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등록된 업무보고 중 이슈가 체크된 보고 건수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등록된 업무보고 중 코멘트가 달린 보고 건수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 통계 클릭 시 해당 업무 보고로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업무보고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[2], [4], [5]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작성자 컬럼 값은 해당 팀의 팀장 이름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" action="ppaction://noaction"/>
                        </a:rPr>
                        <a:t>trpt01_1_lpop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" action="ppaction://noaction"/>
                        </a:rPr>
                        <a:t>trpt01_2_lpop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" action="ppaction://noaction"/>
                        </a:rPr>
                        <a:t>trpt01_3_lpop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96849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보고 </a:t>
            </a:r>
            <a:r>
              <a:rPr lang="en-US" altLang="ko-KR" dirty="0"/>
              <a:t>&gt; </a:t>
            </a:r>
            <a:r>
              <a:rPr lang="ko-KR" altLang="en-US" dirty="0"/>
              <a:t>팀 업무보고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45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00715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팀 업무보고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1028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업무보고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8521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업무보고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8373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EB7C893-1538-5CFA-F56C-F69A927C1CA0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74807A6-60E1-623A-D11C-F3918002947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51B8FFF-8717-33F0-47D4-49A06952BD62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3994606-85A2-2011-C7B9-4A734CF5F40A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0DC52536-DF28-C603-CC52-30F8DD36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75226"/>
              </p:ext>
            </p:extLst>
          </p:nvPr>
        </p:nvGraphicFramePr>
        <p:xfrm>
          <a:off x="1652148" y="2674608"/>
          <a:ext cx="7071007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56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288868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042195">
                  <a:extLst>
                    <a:ext uri="{9D8B030D-6E8A-4147-A177-3AD203B41FA5}">
                      <a16:colId xmlns:a16="http://schemas.microsoft.com/office/drawing/2014/main" val="3119914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2022-06-06(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2022-06-05(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2022-06-04(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 15:51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 17:55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3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2022-06-01(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61373"/>
                  </a:ext>
                </a:extLst>
              </a:tr>
            </a:tbl>
          </a:graphicData>
        </a:graphic>
      </p:graphicFrame>
      <p:sp>
        <p:nvSpPr>
          <p:cNvPr id="98" name="Search">
            <a:extLst>
              <a:ext uri="{FF2B5EF4-FFF2-40B4-BE49-F238E27FC236}">
                <a16:creationId xmlns:a16="http://schemas.microsoft.com/office/drawing/2014/main" id="{D6FD4ED2-F517-5E89-BC82-15A1C03117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2082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AD77F16-790F-AC0D-B503-9B6A49EEE1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7854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CF68BDFB-9AE1-7AFA-DF44-44C901E122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28555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73C5982A-2594-8B15-3487-79FB3D6C1A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82993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54B783FC-65B7-A40F-C904-14A6A661DB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67153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8168B32-1FBF-59BD-7617-C7F7EEE883E0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57" name="Profile Icon">
              <a:extLst>
                <a:ext uri="{FF2B5EF4-FFF2-40B4-BE49-F238E27FC236}">
                  <a16:creationId xmlns:a16="http://schemas.microsoft.com/office/drawing/2014/main" id="{A8434C2D-F319-6687-3083-A13E35E655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730653A-7D06-0D12-0327-2D910E3D811B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김소영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FA5CB9-BAFA-4D85-19F1-3378363ABE59}"/>
              </a:ext>
            </a:extLst>
          </p:cNvPr>
          <p:cNvSpPr txBox="1"/>
          <p:nvPr/>
        </p:nvSpPr>
        <p:spPr>
          <a:xfrm>
            <a:off x="6277711" y="497420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Bell">
            <a:extLst>
              <a:ext uri="{FF2B5EF4-FFF2-40B4-BE49-F238E27FC236}">
                <a16:creationId xmlns:a16="http://schemas.microsoft.com/office/drawing/2014/main" id="{5AE57876-E013-8701-3C78-D1258BCA8E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885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Search">
            <a:extLst>
              <a:ext uri="{FF2B5EF4-FFF2-40B4-BE49-F238E27FC236}">
                <a16:creationId xmlns:a16="http://schemas.microsoft.com/office/drawing/2014/main" id="{873CC8DE-1ADD-0576-657C-4B848B7D5C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83528" y="293532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C498E2-1DF1-C78B-E82D-A08DA220E087}"/>
              </a:ext>
            </a:extLst>
          </p:cNvPr>
          <p:cNvGrpSpPr/>
          <p:nvPr/>
        </p:nvGrpSpPr>
        <p:grpSpPr>
          <a:xfrm>
            <a:off x="3053686" y="1026732"/>
            <a:ext cx="3153655" cy="215444"/>
            <a:chOff x="3053686" y="1229826"/>
            <a:chExt cx="3153655" cy="21544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20A9B63-01B2-4596-F99C-9D0F4B524EFE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7DBEC24-AA60-D67C-0E87-47F2D057F8FF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26AB64EF-3A76-2536-E0E0-ABA38DBE63D6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1446769-7801-BCD9-908A-BE611C4D5B29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BA7E5183-971A-5152-EDAE-C8B4F5FFE06E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29A80F2-8AD0-FCD3-8C92-8B6F0C91CF2D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723C89-6153-B05F-96CA-05A07162CF06}"/>
                </a:ext>
              </a:extLst>
            </p:cNvPr>
            <p:cNvSpPr txBox="1"/>
            <p:nvPr/>
          </p:nvSpPr>
          <p:spPr>
            <a:xfrm>
              <a:off x="3053686" y="1229826"/>
              <a:ext cx="10900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3506341-1C15-00F9-1F7E-CA2D418B6A03}"/>
              </a:ext>
            </a:extLst>
          </p:cNvPr>
          <p:cNvGrpSpPr/>
          <p:nvPr/>
        </p:nvGrpSpPr>
        <p:grpSpPr>
          <a:xfrm>
            <a:off x="1595000" y="1548307"/>
            <a:ext cx="4764446" cy="679787"/>
            <a:chOff x="2800101" y="1914651"/>
            <a:chExt cx="4764446" cy="67978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EB1222-83F2-EF12-8731-237187E441D1}"/>
                </a:ext>
              </a:extLst>
            </p:cNvPr>
            <p:cNvSpPr/>
            <p:nvPr/>
          </p:nvSpPr>
          <p:spPr bwMode="auto">
            <a:xfrm>
              <a:off x="2800101" y="1914651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C4A643B-27BA-FC14-458B-4CA149114662}"/>
                </a:ext>
              </a:extLst>
            </p:cNvPr>
            <p:cNvSpPr/>
            <p:nvPr/>
          </p:nvSpPr>
          <p:spPr bwMode="auto">
            <a:xfrm>
              <a:off x="4009613" y="1914651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EF3DFC-3AAE-A43E-85DE-3557C96F54FE}"/>
                </a:ext>
              </a:extLst>
            </p:cNvPr>
            <p:cNvSpPr/>
            <p:nvPr/>
          </p:nvSpPr>
          <p:spPr bwMode="auto">
            <a:xfrm>
              <a:off x="5219125" y="1914651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843B600-0B31-F055-0B34-D58B7FA4E00F}"/>
                </a:ext>
              </a:extLst>
            </p:cNvPr>
            <p:cNvSpPr/>
            <p:nvPr/>
          </p:nvSpPr>
          <p:spPr bwMode="auto">
            <a:xfrm>
              <a:off x="6428637" y="1914651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코멘트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463AED8-7029-6398-20A9-B07ED8617AB1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118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D435D91B-2082-2265-3DF0-C52BA8CA657D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Create">
              <a:extLst>
                <a:ext uri="{FF2B5EF4-FFF2-40B4-BE49-F238E27FC236}">
                  <a16:creationId xmlns:a16="http://schemas.microsoft.com/office/drawing/2014/main" id="{5C11027D-B431-070A-E9DF-BD3FD82F66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611FB4-136C-F3B3-DC11-ACFC03C401FD}"/>
              </a:ext>
            </a:extLst>
          </p:cNvPr>
          <p:cNvGrpSpPr/>
          <p:nvPr/>
        </p:nvGrpSpPr>
        <p:grpSpPr>
          <a:xfrm>
            <a:off x="10071763" y="4998685"/>
            <a:ext cx="1879602" cy="1296780"/>
            <a:chOff x="10071763" y="4881415"/>
            <a:chExt cx="1879602" cy="1296780"/>
          </a:xfrm>
        </p:grpSpPr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AA4B5355-D6F7-41F8-08C3-C5BC15A3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1763" y="4881415"/>
              <a:ext cx="1879602" cy="129678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91C563-551E-DB4E-2A57-2678347475FD}"/>
                </a:ext>
              </a:extLst>
            </p:cNvPr>
            <p:cNvSpPr/>
            <p:nvPr/>
          </p:nvSpPr>
          <p:spPr bwMode="auto">
            <a:xfrm>
              <a:off x="10798968" y="4974430"/>
              <a:ext cx="321469" cy="1357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순서도: 페이지 연결자 21">
            <a:extLst>
              <a:ext uri="{FF2B5EF4-FFF2-40B4-BE49-F238E27FC236}">
                <a16:creationId xmlns:a16="http://schemas.microsoft.com/office/drawing/2014/main" id="{02C1A946-4421-6A84-58B6-B85B0EDCC97E}"/>
              </a:ext>
            </a:extLst>
          </p:cNvPr>
          <p:cNvSpPr/>
          <p:nvPr/>
        </p:nvSpPr>
        <p:spPr>
          <a:xfrm>
            <a:off x="11841525" y="494698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720A3D3-9A2F-7A10-D307-AB8AEBEA00E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페이지 연결자 21">
            <a:extLst>
              <a:ext uri="{FF2B5EF4-FFF2-40B4-BE49-F238E27FC236}">
                <a16:creationId xmlns:a16="http://schemas.microsoft.com/office/drawing/2014/main" id="{CE327309-153A-5FB7-4E86-42B6489D2AB7}"/>
              </a:ext>
            </a:extLst>
          </p:cNvPr>
          <p:cNvSpPr/>
          <p:nvPr/>
        </p:nvSpPr>
        <p:spPr>
          <a:xfrm>
            <a:off x="1555418" y="133826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6208CCE-C60A-C5F5-64DB-E204D82BD28A}"/>
              </a:ext>
            </a:extLst>
          </p:cNvPr>
          <p:cNvCxnSpPr>
            <a:cxnSpLocks/>
          </p:cNvCxnSpPr>
          <p:nvPr/>
        </p:nvCxnSpPr>
        <p:spPr bwMode="auto">
          <a:xfrm>
            <a:off x="3117656" y="1217925"/>
            <a:ext cx="90458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4A3AA4-6273-F705-1012-91D986B5A118}"/>
              </a:ext>
            </a:extLst>
          </p:cNvPr>
          <p:cNvSpPr/>
          <p:nvPr/>
        </p:nvSpPr>
        <p:spPr bwMode="auto">
          <a:xfrm>
            <a:off x="4072942" y="988196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5DFC41-DF10-B66C-0973-33BA5064882E}"/>
              </a:ext>
            </a:extLst>
          </p:cNvPr>
          <p:cNvSpPr/>
          <p:nvPr/>
        </p:nvSpPr>
        <p:spPr bwMode="auto">
          <a:xfrm>
            <a:off x="1555418" y="1474882"/>
            <a:ext cx="4955791" cy="82423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0FC9B06-1893-F100-312D-3C9206F68B75}"/>
              </a:ext>
            </a:extLst>
          </p:cNvPr>
          <p:cNvCxnSpPr>
            <a:cxnSpLocks/>
          </p:cNvCxnSpPr>
          <p:nvPr/>
        </p:nvCxnSpPr>
        <p:spPr>
          <a:xfrm>
            <a:off x="1652148" y="1328195"/>
            <a:ext cx="706178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586947-03C2-C29E-290A-C0E6394CBD60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A566901-F492-2896-BC73-1A227460016D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70A86ABA-8616-8BA3-2A7D-E432616F3DAF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3ECFC546-B8E7-9553-5122-E9F3C79F27E2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4380CC92-BE13-E6EF-E25A-A5BDD449E8BF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EF812B0-7F0C-8DB4-BB92-1DAB99760E5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5B44F-83F8-EF4A-DB2B-A538C12AC707}"/>
              </a:ext>
            </a:extLst>
          </p:cNvPr>
          <p:cNvSpPr/>
          <p:nvPr/>
        </p:nvSpPr>
        <p:spPr bwMode="auto">
          <a:xfrm>
            <a:off x="6558930" y="3820009"/>
            <a:ext cx="2201975" cy="472579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팀 업무보고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통계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count : BOX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가 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개임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5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259EC74-4D53-E92C-2A65-17622655D002}"/>
              </a:ext>
            </a:extLst>
          </p:cNvPr>
          <p:cNvSpPr txBox="1"/>
          <p:nvPr/>
        </p:nvSpPr>
        <p:spPr>
          <a:xfrm>
            <a:off x="6243121" y="5389497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9B9413F-D639-D640-2D14-66E5FE29DB09}"/>
              </a:ext>
            </a:extLst>
          </p:cNvPr>
          <p:cNvGrpSpPr/>
          <p:nvPr/>
        </p:nvGrpSpPr>
        <p:grpSpPr>
          <a:xfrm>
            <a:off x="7683498" y="5419943"/>
            <a:ext cx="915238" cy="154553"/>
            <a:chOff x="7515606" y="6533213"/>
            <a:chExt cx="915238" cy="15455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B0172E0-47B4-85FC-841C-03CEE88942A7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44B50729-FD7E-C1A0-1555-1F363E385A2A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53522D34-AA13-2C74-0C05-A3598F5E37E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6D14EF31-57BE-23B1-3C44-04A0A4C7A873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B7BE6A-BC0F-8639-A993-720910974A4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5308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미리보기에서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- 12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말일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 처리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반영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8572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0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619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841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558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5042"/>
              </p:ext>
            </p:extLst>
          </p:nvPr>
        </p:nvGraphicFramePr>
        <p:xfrm>
          <a:off x="1691650" y="2331595"/>
          <a:ext cx="7068330" cy="266963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221630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231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1544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1408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048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492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9387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70E55BAA-4390-0033-21DF-0BEEE3CCFCDE}"/>
              </a:ext>
            </a:extLst>
          </p:cNvPr>
          <p:cNvGrpSpPr/>
          <p:nvPr/>
        </p:nvGrpSpPr>
        <p:grpSpPr>
          <a:xfrm>
            <a:off x="8878184" y="5332938"/>
            <a:ext cx="3313816" cy="778681"/>
            <a:chOff x="6178527" y="1709907"/>
            <a:chExt cx="3313816" cy="778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9E1384F-73B1-6868-629D-4AD7ED999749}"/>
                </a:ext>
              </a:extLst>
            </p:cNvPr>
            <p:cNvSpPr/>
            <p:nvPr/>
          </p:nvSpPr>
          <p:spPr bwMode="auto">
            <a:xfrm>
              <a:off x="6178527" y="1709907"/>
              <a:ext cx="3313816" cy="7786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일괄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또는 한 명 이상의 직원을 선택하여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입사일 기준으로 조건을 적용하여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584DE75C-2408-2361-95EB-3A7AFD1294E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FDFBB7F-924C-27FF-BFD3-4E3BE0AC9BC8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C300880-9867-2E4F-C981-E6583939AB06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4BC3D58-B956-0AE1-7DCF-5BDCD90A11D4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3D7FB49-48C0-C3BA-DDAA-6881D3E0718E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877500-3D74-AD4F-621D-4F88E637E48D}"/>
              </a:ext>
            </a:extLst>
          </p:cNvPr>
          <p:cNvGrpSpPr/>
          <p:nvPr/>
        </p:nvGrpSpPr>
        <p:grpSpPr>
          <a:xfrm>
            <a:off x="3142926" y="5448997"/>
            <a:ext cx="3565187" cy="607180"/>
            <a:chOff x="3142926" y="5448997"/>
            <a:chExt cx="3565187" cy="60718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B5DAF58-3FB8-68DC-5DFB-F0F33A48B50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C940EF9-5A84-C105-A52C-AC06D09967F4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Add">
                <a:extLst>
                  <a:ext uri="{FF2B5EF4-FFF2-40B4-BE49-F238E27FC236}">
                    <a16:creationId xmlns:a16="http://schemas.microsoft.com/office/drawing/2014/main" id="{0AA931BB-98FB-8BB5-9EB1-CD9C1FE19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Accept">
              <a:extLst>
                <a:ext uri="{FF2B5EF4-FFF2-40B4-BE49-F238E27FC236}">
                  <a16:creationId xmlns:a16="http://schemas.microsoft.com/office/drawing/2014/main" id="{F1913D6B-43A1-0617-71A5-FD93DB219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FC7B4-45B4-9E22-D106-511B960CC09F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휴가 발생 처리를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011EC0F-EDD9-181C-2827-753B84EBEE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38" t="12304" r="45803" b="8008"/>
          <a:stretch/>
        </p:blipFill>
        <p:spPr>
          <a:xfrm>
            <a:off x="8103391" y="2002775"/>
            <a:ext cx="326181" cy="2442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FCE662E-85A6-A307-154B-4E1AF94E4D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962" t="12304" r="6844" b="8008"/>
          <a:stretch/>
        </p:blipFill>
        <p:spPr>
          <a:xfrm>
            <a:off x="8510199" y="2002775"/>
            <a:ext cx="249781" cy="244219"/>
          </a:xfrm>
          <a:prstGeom prst="rect">
            <a:avLst/>
          </a:prstGeom>
        </p:spPr>
      </p:pic>
      <p:sp>
        <p:nvSpPr>
          <p:cNvPr id="100" name="Button">
            <a:extLst>
              <a:ext uri="{FF2B5EF4-FFF2-40B4-BE49-F238E27FC236}">
                <a16:creationId xmlns:a16="http://schemas.microsoft.com/office/drawing/2014/main" id="{CA2F7642-66F1-9378-E81B-BACCA1244660}"/>
              </a:ext>
            </a:extLst>
          </p:cNvPr>
          <p:cNvSpPr/>
          <p:nvPr/>
        </p:nvSpPr>
        <p:spPr>
          <a:xfrm>
            <a:off x="8202073" y="580269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1967CC-97A4-9F3A-CAA5-40922DE2C792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A98614-37E8-0887-CBB4-93652A814D4A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○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5" name="Button">
              <a:extLst>
                <a:ext uri="{FF2B5EF4-FFF2-40B4-BE49-F238E27FC236}">
                  <a16:creationId xmlns:a16="http://schemas.microsoft.com/office/drawing/2014/main" id="{D64F03F5-BB66-CA8C-C552-30955BED4ED4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직원 선택  ▼</a:t>
              </a:r>
              <a:endPara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순서도: 페이지 연결자 21">
            <a:extLst>
              <a:ext uri="{FF2B5EF4-FFF2-40B4-BE49-F238E27FC236}">
                <a16:creationId xmlns:a16="http://schemas.microsoft.com/office/drawing/2014/main" id="{1381EAF3-BA1E-2754-EE96-380DCBAA3CB2}"/>
              </a:ext>
            </a:extLst>
          </p:cNvPr>
          <p:cNvSpPr/>
          <p:nvPr/>
        </p:nvSpPr>
        <p:spPr>
          <a:xfrm>
            <a:off x="1558379" y="76829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페이지 연결자 21">
            <a:extLst>
              <a:ext uri="{FF2B5EF4-FFF2-40B4-BE49-F238E27FC236}">
                <a16:creationId xmlns:a16="http://schemas.microsoft.com/office/drawing/2014/main" id="{F5B7BB2A-3BAE-4958-CCA8-7C4C8FD6C44A}"/>
              </a:ext>
            </a:extLst>
          </p:cNvPr>
          <p:cNvSpPr/>
          <p:nvPr/>
        </p:nvSpPr>
        <p:spPr>
          <a:xfrm>
            <a:off x="8526736" y="7730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7BA5FF68-C2A3-CC05-0DF6-9B370F4DFA3A}"/>
              </a:ext>
            </a:extLst>
          </p:cNvPr>
          <p:cNvSpPr/>
          <p:nvPr/>
        </p:nvSpPr>
        <p:spPr>
          <a:xfrm>
            <a:off x="1808089" y="122348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32678C74-AB8C-DA7B-69EB-FEB19681FC59}"/>
              </a:ext>
            </a:extLst>
          </p:cNvPr>
          <p:cNvSpPr/>
          <p:nvPr/>
        </p:nvSpPr>
        <p:spPr>
          <a:xfrm>
            <a:off x="4829292" y="1882755"/>
            <a:ext cx="1888251" cy="31507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53D99-9BF9-CD9F-69FC-43827910D7DE}"/>
              </a:ext>
            </a:extLst>
          </p:cNvPr>
          <p:cNvGrpSpPr/>
          <p:nvPr/>
        </p:nvGrpSpPr>
        <p:grpSpPr>
          <a:xfrm>
            <a:off x="5337418" y="4774105"/>
            <a:ext cx="1293022" cy="180000"/>
            <a:chOff x="10136126" y="5357677"/>
            <a:chExt cx="1293022" cy="180000"/>
          </a:xfrm>
        </p:grpSpPr>
        <p:sp>
          <p:nvSpPr>
            <p:cNvPr id="11" name="Button">
              <a:extLst>
                <a:ext uri="{FF2B5EF4-FFF2-40B4-BE49-F238E27FC236}">
                  <a16:creationId xmlns:a16="http://schemas.microsoft.com/office/drawing/2014/main" id="{004E6732-A415-B50D-40C2-10B0E42B395B}"/>
                </a:ext>
              </a:extLst>
            </p:cNvPr>
            <p:cNvSpPr/>
            <p:nvPr/>
          </p:nvSpPr>
          <p:spPr>
            <a:xfrm>
              <a:off x="10889148" y="5357677"/>
              <a:ext cx="54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0904958E-3958-ED26-055A-BC2E02FE52B4}"/>
                </a:ext>
              </a:extLst>
            </p:cNvPr>
            <p:cNvSpPr/>
            <p:nvPr/>
          </p:nvSpPr>
          <p:spPr>
            <a:xfrm>
              <a:off x="10136126" y="5357677"/>
              <a:ext cx="540000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닫기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" name="직선 연결선 71">
            <a:extLst>
              <a:ext uri="{FF2B5EF4-FFF2-40B4-BE49-F238E27FC236}">
                <a16:creationId xmlns:a16="http://schemas.microsoft.com/office/drawing/2014/main" id="{5D9AFA56-AB64-FC53-FF11-4F5B136C7B53}"/>
              </a:ext>
            </a:extLst>
          </p:cNvPr>
          <p:cNvCxnSpPr>
            <a:cxnSpLocks/>
          </p:cNvCxnSpPr>
          <p:nvPr/>
        </p:nvCxnSpPr>
        <p:spPr>
          <a:xfrm>
            <a:off x="5250316" y="4305646"/>
            <a:ext cx="146722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73407F5-D32A-D51C-1644-FAAD9EF00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77632"/>
              </p:ext>
            </p:extLst>
          </p:nvPr>
        </p:nvGraphicFramePr>
        <p:xfrm>
          <a:off x="4838090" y="1897089"/>
          <a:ext cx="1878844" cy="2451984"/>
        </p:xfrm>
        <a:graphic>
          <a:graphicData uri="http://schemas.openxmlformats.org/drawingml/2006/table">
            <a:tbl>
              <a:tblPr/>
              <a:tblGrid>
                <a:gridCol w="205173">
                  <a:extLst>
                    <a:ext uri="{9D8B030D-6E8A-4147-A177-3AD203B41FA5}">
                      <a16:colId xmlns:a16="http://schemas.microsoft.com/office/drawing/2014/main" val="2554499135"/>
                    </a:ext>
                  </a:extLst>
                </a:gridCol>
                <a:gridCol w="463652">
                  <a:extLst>
                    <a:ext uri="{9D8B030D-6E8A-4147-A177-3AD203B41FA5}">
                      <a16:colId xmlns:a16="http://schemas.microsoft.com/office/drawing/2014/main" val="2599075636"/>
                    </a:ext>
                  </a:extLst>
                </a:gridCol>
                <a:gridCol w="610664">
                  <a:extLst>
                    <a:ext uri="{9D8B030D-6E8A-4147-A177-3AD203B41FA5}">
                      <a16:colId xmlns:a16="http://schemas.microsoft.com/office/drawing/2014/main" val="2173954502"/>
                    </a:ext>
                  </a:extLst>
                </a:gridCol>
                <a:gridCol w="599355">
                  <a:extLst>
                    <a:ext uri="{9D8B030D-6E8A-4147-A177-3AD203B41FA5}">
                      <a16:colId xmlns:a16="http://schemas.microsoft.com/office/drawing/2014/main" val="2022201983"/>
                    </a:ext>
                  </a:extLst>
                </a:gridCol>
              </a:tblGrid>
              <a:tr h="240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8738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0188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771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783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977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5386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029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419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664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5516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016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77197"/>
                  </a:ext>
                </a:extLst>
              </a:tr>
            </a:tbl>
          </a:graphicData>
        </a:graphic>
      </p:graphicFrame>
      <p:sp>
        <p:nvSpPr>
          <p:cNvPr id="15" name="Search">
            <a:extLst>
              <a:ext uri="{FF2B5EF4-FFF2-40B4-BE49-F238E27FC236}">
                <a16:creationId xmlns:a16="http://schemas.microsoft.com/office/drawing/2014/main" id="{98EC71FD-52BD-8B11-160D-E8D7B63581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468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earch">
            <a:extLst>
              <a:ext uri="{FF2B5EF4-FFF2-40B4-BE49-F238E27FC236}">
                <a16:creationId xmlns:a16="http://schemas.microsoft.com/office/drawing/2014/main" id="{372263D6-0034-F9EA-FD2E-2081BA9552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193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earch">
            <a:extLst>
              <a:ext uri="{FF2B5EF4-FFF2-40B4-BE49-F238E27FC236}">
                <a16:creationId xmlns:a16="http://schemas.microsoft.com/office/drawing/2014/main" id="{D5619253-C484-0485-C477-6E00FECBE7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5555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연결선 96">
            <a:extLst>
              <a:ext uri="{FF2B5EF4-FFF2-40B4-BE49-F238E27FC236}">
                <a16:creationId xmlns:a16="http://schemas.microsoft.com/office/drawing/2014/main" id="{DE22D2CC-08FB-4B2B-33E5-E4267033D3A0}"/>
              </a:ext>
            </a:extLst>
          </p:cNvPr>
          <p:cNvCxnSpPr>
            <a:cxnSpLocks/>
          </p:cNvCxnSpPr>
          <p:nvPr/>
        </p:nvCxnSpPr>
        <p:spPr>
          <a:xfrm>
            <a:off x="4829292" y="4689469"/>
            <a:ext cx="188825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D75723-D143-C273-7700-BCBE835E99AB}"/>
              </a:ext>
            </a:extLst>
          </p:cNvPr>
          <p:cNvGrpSpPr/>
          <p:nvPr/>
        </p:nvGrpSpPr>
        <p:grpSpPr>
          <a:xfrm>
            <a:off x="5721683" y="4416003"/>
            <a:ext cx="926145" cy="213360"/>
            <a:chOff x="5642254" y="5859083"/>
            <a:chExt cx="926145" cy="213360"/>
          </a:xfrm>
        </p:grpSpPr>
        <p:sp>
          <p:nvSpPr>
            <p:cNvPr id="20" name="순서도: 대체 처리 98">
              <a:extLst>
                <a:ext uri="{FF2B5EF4-FFF2-40B4-BE49-F238E27FC236}">
                  <a16:creationId xmlns:a16="http://schemas.microsoft.com/office/drawing/2014/main" id="{ADEE5887-6D39-39AB-AFBE-9E24F4DC1FA4}"/>
                </a:ext>
              </a:extLst>
            </p:cNvPr>
            <p:cNvSpPr/>
            <p:nvPr/>
          </p:nvSpPr>
          <p:spPr bwMode="auto">
            <a:xfrm>
              <a:off x="5642254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순서도: 대체 처리 99">
              <a:extLst>
                <a:ext uri="{FF2B5EF4-FFF2-40B4-BE49-F238E27FC236}">
                  <a16:creationId xmlns:a16="http://schemas.microsoft.com/office/drawing/2014/main" id="{DC02D425-AFE6-DA64-79B8-FE9A14555759}"/>
                </a:ext>
              </a:extLst>
            </p:cNvPr>
            <p:cNvSpPr/>
            <p:nvPr/>
          </p:nvSpPr>
          <p:spPr bwMode="auto">
            <a:xfrm>
              <a:off x="5880169" y="5859083"/>
              <a:ext cx="450315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 of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순서도: 대체 처리 100">
              <a:extLst>
                <a:ext uri="{FF2B5EF4-FFF2-40B4-BE49-F238E27FC236}">
                  <a16:creationId xmlns:a16="http://schemas.microsoft.com/office/drawing/2014/main" id="{9D168499-A376-5DA3-A850-BCF927CC7449}"/>
                </a:ext>
              </a:extLst>
            </p:cNvPr>
            <p:cNvSpPr/>
            <p:nvPr/>
          </p:nvSpPr>
          <p:spPr bwMode="auto">
            <a:xfrm>
              <a:off x="6355999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순서도: 페이지 연결자 21">
            <a:extLst>
              <a:ext uri="{FF2B5EF4-FFF2-40B4-BE49-F238E27FC236}">
                <a16:creationId xmlns:a16="http://schemas.microsoft.com/office/drawing/2014/main" id="{B7BD40E1-DE91-7109-CBA8-434EDD35EDD7}"/>
              </a:ext>
            </a:extLst>
          </p:cNvPr>
          <p:cNvSpPr/>
          <p:nvPr/>
        </p:nvSpPr>
        <p:spPr>
          <a:xfrm>
            <a:off x="1820359" y="160918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순서도: 페이지 연결자 21">
            <a:extLst>
              <a:ext uri="{FF2B5EF4-FFF2-40B4-BE49-F238E27FC236}">
                <a16:creationId xmlns:a16="http://schemas.microsoft.com/office/drawing/2014/main" id="{23CA094D-5B88-AE9C-7615-B3CC221F3F77}"/>
              </a:ext>
            </a:extLst>
          </p:cNvPr>
          <p:cNvSpPr/>
          <p:nvPr/>
        </p:nvSpPr>
        <p:spPr>
          <a:xfrm>
            <a:off x="6154079" y="179717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페이지 연결자 21">
            <a:extLst>
              <a:ext uri="{FF2B5EF4-FFF2-40B4-BE49-F238E27FC236}">
                <a16:creationId xmlns:a16="http://schemas.microsoft.com/office/drawing/2014/main" id="{1755AE66-EF46-A551-3AF2-8CE345EE8520}"/>
              </a:ext>
            </a:extLst>
          </p:cNvPr>
          <p:cNvSpPr/>
          <p:nvPr/>
        </p:nvSpPr>
        <p:spPr>
          <a:xfrm>
            <a:off x="1763635" y="203406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순서도: 페이지 연결자 21">
            <a:extLst>
              <a:ext uri="{FF2B5EF4-FFF2-40B4-BE49-F238E27FC236}">
                <a16:creationId xmlns:a16="http://schemas.microsoft.com/office/drawing/2014/main" id="{51F20738-B149-8174-772A-E739E8087B98}"/>
              </a:ext>
            </a:extLst>
          </p:cNvPr>
          <p:cNvSpPr/>
          <p:nvPr/>
        </p:nvSpPr>
        <p:spPr>
          <a:xfrm>
            <a:off x="8332315" y="186602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페이지 연결자 21">
            <a:extLst>
              <a:ext uri="{FF2B5EF4-FFF2-40B4-BE49-F238E27FC236}">
                <a16:creationId xmlns:a16="http://schemas.microsoft.com/office/drawing/2014/main" id="{F7D27EFF-3F99-1210-97E6-C0B0CC1B8BEA}"/>
              </a:ext>
            </a:extLst>
          </p:cNvPr>
          <p:cNvSpPr/>
          <p:nvPr/>
        </p:nvSpPr>
        <p:spPr>
          <a:xfrm>
            <a:off x="8391567" y="56226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03278-B26A-4045-7646-42D0B371509E}"/>
              </a:ext>
            </a:extLst>
          </p:cNvPr>
          <p:cNvSpPr/>
          <p:nvPr/>
        </p:nvSpPr>
        <p:spPr bwMode="auto">
          <a:xfrm>
            <a:off x="5457500" y="3820009"/>
            <a:ext cx="4233059" cy="1550166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휴가 발생 관리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일괄 발생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최상단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탭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일괄 발생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조건 발생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최상단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탭 우측에 도움말 아이콘 존재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발생연도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input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이고 비활성화된 상태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차후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input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직접 타이핑이 가능할 수도 있음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발생대상 라디오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box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5.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발생대상인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휴가 발생 데이터 없는 직원 선택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인 경우 직원을 선택하는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UI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레이어팝업으로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할지 팝업으로 할지 결정 필요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디자인 일단 보류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6.Grid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좌측 라벨 정보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7.grid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우측 엑셀다운로드 아이콘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복사 아이콘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8.grid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우측 하단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휴가발생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352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67637</TotalTime>
  <Words>4903</Words>
  <Application>Microsoft Macintosh PowerPoint</Application>
  <PresentationFormat>와이드스크린</PresentationFormat>
  <Paragraphs>1976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</vt:lpstr>
      <vt:lpstr>굴림</vt:lpstr>
      <vt:lpstr>맑은 고딕</vt:lpstr>
      <vt:lpstr>Arial</vt:lpstr>
      <vt:lpstr>Segoe UI</vt:lpstr>
      <vt:lpstr>디자인</vt:lpstr>
      <vt:lpstr>내용양식</vt:lpstr>
      <vt:lpstr>StaffCommute01(팀원)</vt:lpstr>
      <vt:lpstr>TeamCommut01(팀장)</vt:lpstr>
      <vt:lpstr>TeamCommut03(팀장)</vt:lpstr>
      <vt:lpstr>HeadCommute02(실장)</vt:lpstr>
      <vt:lpstr>AdminCommuteStats01(관리자)</vt:lpstr>
      <vt:lpstr>AdminCommuteStats03(관리자)</vt:lpstr>
      <vt:lpstr>HeadVacation01(실장)</vt:lpstr>
      <vt:lpstr>TeamReport01(팀장)</vt:lpstr>
      <vt:lpstr>VacationSetting01</vt:lpstr>
      <vt:lpstr>VacationSetting02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5756</cp:revision>
  <dcterms:created xsi:type="dcterms:W3CDTF">2020-04-27T04:37:00Z</dcterms:created>
  <dcterms:modified xsi:type="dcterms:W3CDTF">2022-11-29T04:45:22Z</dcterms:modified>
</cp:coreProperties>
</file>