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8" r:id="rId2"/>
    <p:sldId id="396" r:id="rId3"/>
    <p:sldId id="395" r:id="rId4"/>
    <p:sldId id="431" r:id="rId5"/>
    <p:sldId id="392" r:id="rId6"/>
    <p:sldId id="381" r:id="rId7"/>
    <p:sldId id="386" r:id="rId8"/>
    <p:sldId id="428" r:id="rId9"/>
    <p:sldId id="429" r:id="rId10"/>
    <p:sldId id="430" r:id="rId11"/>
    <p:sldId id="393" r:id="rId12"/>
    <p:sldId id="411" r:id="rId13"/>
    <p:sldId id="432" r:id="rId14"/>
    <p:sldId id="387" r:id="rId15"/>
    <p:sldId id="3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D283-24E8-43BF-8699-4850E5B0C7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FE6E-F9FE-49BE-B901-A5FE3BA3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7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0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7A07-8F34-4A19-809E-7981317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2CCF0-58AC-4B4C-82B4-98BB786B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7079-531B-4C89-A8C6-0E4CC2A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8595F-320C-464F-8D1B-8E483574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8B20-27DA-41BA-9E79-7EBBA79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001C-5A77-4ABA-8DA1-63ED819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86169-8386-43E2-BF83-D536490F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C2F6-67FA-47A9-9D9B-9EF9854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C9E2-1BC5-4CAA-8F15-4E4D8022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E1320-27FB-4C91-B94B-1F4A7AA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0F1F83-6FBF-4080-ABC6-5FEC92B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D671E-715D-4A12-8B1A-9C975433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3D9B0-E109-4ADB-B312-C1140A7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E13-D9F1-4864-9BB9-E1A96A78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3F1DF-CB84-4704-BEE5-AA97077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6265502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5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38587215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CF2F-13DD-4013-8756-61C35C0A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75BFB-084C-4EC6-AE97-DC77448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BD6B-BEC3-4F3F-A4BD-BF3075A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9ED8-3478-4332-9EC5-7592C899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36C-FA0E-4F3C-A3F1-707D0546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0D04-C4AA-430D-8AFD-1157CDD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94F84-DF3B-4DA7-A872-322C1F98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DE96D-F422-4BB1-9C40-7B2FA4E6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49845-5D27-400D-8136-9D2F280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42AB0-8C8C-4E7B-BB05-8E8063C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06A2-9FAE-4D47-BE41-D3816BD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8B128-41DE-46F0-AB48-A99F9D67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62161-0DA1-46DC-94B0-C70DC4CC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2DE83-3616-4506-A3FE-1307CC81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E878A-C34B-434A-A2D1-7F410A31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6163E-41A3-4180-B106-12D97DF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B115-0A32-4B58-873F-808EED3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4819D-A604-432B-BF60-3267331E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D7948-95E8-4CFA-B105-FEB95ABF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A4E6B-658A-44B5-B4A8-E9407464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8CF74-DF5A-4D35-A2B7-49CAB176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7BD1-BEA3-4F99-A01F-D1FCAF84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39D7C-A3B5-42B8-B825-2BE1DF45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69B7C-AC6E-4017-848A-551F94EA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098B0-BF3C-4CCC-A149-BB0DA5F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C9DDB-C572-453F-B430-6AD5347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9AE02-D040-422C-AF90-3724565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F393E-73CA-44F6-8B09-54CFF53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9AE71-C0A2-4BCA-BED7-A31F4723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0FF56-C148-4607-9058-6B639A2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AC851-83FA-4B64-9FB1-906F764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96F2-FF61-4063-B927-BD2D8709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117F-6A71-4EED-A73F-759F13FD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038C4-F743-4106-B512-198565F7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C1C09-BAEA-4873-8F6B-E4C8017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BC49A-DA84-4A87-A24C-A77D91BB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AB1DD-8A82-4F2C-B3BE-B8F4569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DFD9-354F-4491-99CC-392CC5FE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3AA27-0AF4-4F74-AB05-1AE296AF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130A-D61F-4041-895B-810BC7C3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76426-FB3C-4D0E-8C2A-379779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817D5-018B-4519-8D96-364F281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97705-30F5-4642-AE31-150AD18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5B517-61B2-4CF3-9FD1-59106537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897D8-6DCF-4ED9-BB5F-3A89B295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48544-A5AC-4EB3-AB10-5D8B394FF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04DD-73CD-47E6-A613-3FD5CC73BA8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81B8-9942-4F02-88A3-26AB45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6DCA-2744-4A1C-9A86-0151616A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6C381D1C-A1F8-4D65-A6B9-FF7E92A3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9" y="4234649"/>
            <a:ext cx="5259486" cy="32530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4197DF-ACF0-4279-A6D6-AAA439336A90}"/>
              </a:ext>
            </a:extLst>
          </p:cNvPr>
          <p:cNvSpPr/>
          <p:nvPr/>
        </p:nvSpPr>
        <p:spPr>
          <a:xfrm>
            <a:off x="-1404730" y="4818720"/>
            <a:ext cx="6226083" cy="1270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모바일에서는 트리 </a:t>
            </a:r>
            <a:r>
              <a:rPr lang="ko-KR" altLang="en-US" sz="1200" dirty="0" err="1"/>
              <a:t>숨겨짐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우측에 사진의 테이블의 첫번째 숫자는 무시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사이즈는 모바일에서는 풀 팝업</a:t>
            </a:r>
            <a:r>
              <a:rPr lang="en-US" altLang="ko-KR" sz="1200" dirty="0"/>
              <a:t>, </a:t>
            </a:r>
            <a:r>
              <a:rPr lang="ko-KR" altLang="en-US" sz="1200" dirty="0"/>
              <a:t>데스크탑에서는 중간 풀 </a:t>
            </a:r>
            <a:r>
              <a:rPr lang="ko-KR" altLang="en-US" sz="1200" dirty="0" err="1"/>
              <a:t>모달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좌측 트리는 </a:t>
            </a:r>
            <a:r>
              <a:rPr lang="en-US" altLang="ko-KR" sz="1200" dirty="0" err="1"/>
              <a:t>antd</a:t>
            </a:r>
            <a:r>
              <a:rPr lang="en-US" altLang="ko-KR" sz="1200" dirty="0"/>
              <a:t> tree </a:t>
            </a:r>
            <a:r>
              <a:rPr lang="ko-KR" altLang="en-US" sz="1200" dirty="0"/>
              <a:t>사용할 예정</a:t>
            </a:r>
            <a:endParaRPr lang="en-US" altLang="ko-KR" sz="1200" dirty="0"/>
          </a:p>
          <a:p>
            <a:r>
              <a:rPr lang="en-US" altLang="ko-KR" sz="1200" dirty="0"/>
              <a:t>5.</a:t>
            </a:r>
            <a:r>
              <a:rPr lang="ko-KR" altLang="en-US" sz="1200" dirty="0"/>
              <a:t>검색 필드는 좌측에 </a:t>
            </a:r>
            <a:r>
              <a:rPr lang="ko-KR" altLang="en-US" sz="1200" b="1" dirty="0">
                <a:solidFill>
                  <a:srgbClr val="FF0000"/>
                </a:solidFill>
              </a:rPr>
              <a:t>검색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내용이 존재하는 경우 필드 우측에 </a:t>
            </a:r>
            <a:r>
              <a:rPr lang="en-US" altLang="ko-KR" sz="1200" dirty="0"/>
              <a:t>x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en-US" altLang="ko-KR" sz="1200" dirty="0"/>
              <a:t>6.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처리하므로 </a:t>
            </a:r>
            <a:r>
              <a:rPr lang="en-US" altLang="ko-KR" sz="1200" dirty="0"/>
              <a:t>“</a:t>
            </a:r>
            <a:r>
              <a:rPr lang="ko-KR" altLang="en-US" sz="1200" dirty="0"/>
              <a:t>최대 </a:t>
            </a:r>
            <a:r>
              <a:rPr lang="en-US" altLang="ko-KR" sz="1200" dirty="0"/>
              <a:t>100</a:t>
            </a:r>
            <a:r>
              <a:rPr lang="ko-KR" altLang="en-US" sz="1200" dirty="0" err="1"/>
              <a:t>명까지만</a:t>
            </a:r>
            <a:r>
              <a:rPr lang="ko-KR" altLang="en-US" sz="1200" dirty="0"/>
              <a:t> 출력됩니다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라벨은 무시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CB7990-13B9-406D-8618-269741DC2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B737C-DC42-4C57-BD35-26CA53D63244}"/>
              </a:ext>
            </a:extLst>
          </p:cNvPr>
          <p:cNvSpPr/>
          <p:nvPr/>
        </p:nvSpPr>
        <p:spPr>
          <a:xfrm>
            <a:off x="4166822" y="375984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0039F-73E1-4DF7-B345-4F436921FF7E}"/>
              </a:ext>
            </a:extLst>
          </p:cNvPr>
          <p:cNvSpPr/>
          <p:nvPr/>
        </p:nvSpPr>
        <p:spPr>
          <a:xfrm>
            <a:off x="3813786" y="3041336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C7662-A525-4F40-9C8A-44066889A2DA}"/>
              </a:ext>
            </a:extLst>
          </p:cNvPr>
          <p:cNvSpPr/>
          <p:nvPr/>
        </p:nvSpPr>
        <p:spPr>
          <a:xfrm>
            <a:off x="3329531" y="3040551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11375-B069-460C-94C8-940453CF352C}"/>
              </a:ext>
            </a:extLst>
          </p:cNvPr>
          <p:cNvSpPr/>
          <p:nvPr/>
        </p:nvSpPr>
        <p:spPr>
          <a:xfrm>
            <a:off x="2556620" y="302693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B9C45-DEF6-425C-A0A0-B189402EEE00}"/>
              </a:ext>
            </a:extLst>
          </p:cNvPr>
          <p:cNvSpPr/>
          <p:nvPr/>
        </p:nvSpPr>
        <p:spPr>
          <a:xfrm>
            <a:off x="5649370" y="3040551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EFCED-7E47-450B-B9D5-E87DCCCE36CC}"/>
              </a:ext>
            </a:extLst>
          </p:cNvPr>
          <p:cNvSpPr/>
          <p:nvPr/>
        </p:nvSpPr>
        <p:spPr>
          <a:xfrm>
            <a:off x="1664068" y="1805405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EFC7B-F595-4F9E-91E2-3B8BADBB5280}"/>
              </a:ext>
            </a:extLst>
          </p:cNvPr>
          <p:cNvSpPr/>
          <p:nvPr/>
        </p:nvSpPr>
        <p:spPr>
          <a:xfrm>
            <a:off x="2017938" y="2052893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지급일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6078E-4B08-4736-85FF-93BA5BC02C06}"/>
              </a:ext>
            </a:extLst>
          </p:cNvPr>
          <p:cNvSpPr/>
          <p:nvPr/>
        </p:nvSpPr>
        <p:spPr>
          <a:xfrm>
            <a:off x="2566347" y="2050093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C93AC-BCDE-4A83-9A7F-9E03BDFCF0EF}"/>
              </a:ext>
            </a:extLst>
          </p:cNvPr>
          <p:cNvSpPr/>
          <p:nvPr/>
        </p:nvSpPr>
        <p:spPr>
          <a:xfrm>
            <a:off x="1839498" y="226927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보호구명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255332-7E40-469E-9FA6-2C1C561F4B94}"/>
              </a:ext>
            </a:extLst>
          </p:cNvPr>
          <p:cNvSpPr/>
          <p:nvPr/>
        </p:nvSpPr>
        <p:spPr>
          <a:xfrm>
            <a:off x="2566347" y="2266473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740CC-AF64-4814-AC2A-FC33EB87CBCD}"/>
              </a:ext>
            </a:extLst>
          </p:cNvPr>
          <p:cNvSpPr/>
          <p:nvPr/>
        </p:nvSpPr>
        <p:spPr>
          <a:xfrm>
            <a:off x="1839498" y="278489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93B14-1EBB-4164-A2E6-F18BCE4E4FE8}"/>
              </a:ext>
            </a:extLst>
          </p:cNvPr>
          <p:cNvSpPr/>
          <p:nvPr/>
        </p:nvSpPr>
        <p:spPr>
          <a:xfrm>
            <a:off x="2566347" y="2782093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01E1D2-E8A3-43DF-9ABD-ED1C88885B28}"/>
              </a:ext>
            </a:extLst>
          </p:cNvPr>
          <p:cNvSpPr/>
          <p:nvPr/>
        </p:nvSpPr>
        <p:spPr>
          <a:xfrm>
            <a:off x="1846839" y="3061079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수령인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CB5045-0139-4BDF-9BBC-50B97213FF05}"/>
              </a:ext>
            </a:extLst>
          </p:cNvPr>
          <p:cNvSpPr/>
          <p:nvPr/>
        </p:nvSpPr>
        <p:spPr>
          <a:xfrm>
            <a:off x="3813786" y="3320382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EECA4-7BEA-4ECF-8745-225C32019EDC}"/>
              </a:ext>
            </a:extLst>
          </p:cNvPr>
          <p:cNvSpPr/>
          <p:nvPr/>
        </p:nvSpPr>
        <p:spPr>
          <a:xfrm>
            <a:off x="3329531" y="3319597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30FF1-4FF6-4173-B9EA-D2AF5BA40626}"/>
              </a:ext>
            </a:extLst>
          </p:cNvPr>
          <p:cNvSpPr/>
          <p:nvPr/>
        </p:nvSpPr>
        <p:spPr>
          <a:xfrm>
            <a:off x="2556620" y="3305982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009C6-A3DC-4C2F-9587-02EB8214CE5C}"/>
              </a:ext>
            </a:extLst>
          </p:cNvPr>
          <p:cNvSpPr/>
          <p:nvPr/>
        </p:nvSpPr>
        <p:spPr>
          <a:xfrm>
            <a:off x="5649370" y="331959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4D4DD3-0F4E-4C57-B5C5-DECCA56E6902}"/>
              </a:ext>
            </a:extLst>
          </p:cNvPr>
          <p:cNvSpPr/>
          <p:nvPr/>
        </p:nvSpPr>
        <p:spPr>
          <a:xfrm>
            <a:off x="1846839" y="3340125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지급담당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C72838-7DDB-4D58-B515-AB2A9F7EE5DF}"/>
              </a:ext>
            </a:extLst>
          </p:cNvPr>
          <p:cNvSpPr/>
          <p:nvPr/>
        </p:nvSpPr>
        <p:spPr>
          <a:xfrm>
            <a:off x="1636637" y="2522261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25CDD-1536-4139-8DE2-B94B9F80F51A}"/>
              </a:ext>
            </a:extLst>
          </p:cNvPr>
          <p:cNvSpPr/>
          <p:nvPr/>
        </p:nvSpPr>
        <p:spPr>
          <a:xfrm>
            <a:off x="2556620" y="2522261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항목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 팝업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점검유형별 </a:t>
            </a:r>
            <a:r>
              <a:rPr lang="en-US" altLang="ko-KR" sz="900" dirty="0">
                <a:solidFill>
                  <a:schemeClr val="tx1"/>
                </a:solidFill>
              </a:rPr>
              <a:t>CHECK </a:t>
            </a:r>
            <a:r>
              <a:rPr lang="ko-KR" altLang="en-US" sz="900" dirty="0">
                <a:solidFill>
                  <a:schemeClr val="tx1"/>
                </a:solidFill>
              </a:rPr>
              <a:t>항목을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공통의 경우도 동일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286252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  중 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TEXT</a:t>
                      </a:r>
                      <a:r>
                        <a:rPr lang="ko-KR" altLang="en-US" sz="800" dirty="0"/>
                        <a:t>와 이미지를 혼재하여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미사용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분류를 </a:t>
                      </a:r>
                      <a:r>
                        <a:rPr lang="ko-KR" altLang="en-US" sz="800" dirty="0" err="1"/>
                        <a:t>미사용처리하면</a:t>
                      </a:r>
                      <a:r>
                        <a:rPr lang="ko-KR" altLang="en-US" sz="800" dirty="0"/>
                        <a:t> 분류에 해당하는 항목전체가 </a:t>
                      </a:r>
                      <a:r>
                        <a:rPr lang="ko-KR" altLang="en-US" sz="800" dirty="0" err="1"/>
                        <a:t>미사용처리됨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4675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부문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16433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23120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753" y="1286252"/>
            <a:ext cx="6645346" cy="4491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6854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9734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26421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87594" y="482700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43553" y="2380464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16433" y="2380464"/>
            <a:ext cx="5288943" cy="2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3553" y="2680793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14152" y="2942029"/>
            <a:ext cx="5288943" cy="1748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14152" y="2716303"/>
            <a:ext cx="5288943" cy="18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Edit </a:t>
            </a:r>
            <a:r>
              <a:rPr lang="ko-KR" altLang="en-US" sz="900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3553" y="1421422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6434" y="1458751"/>
            <a:ext cx="766974" cy="178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61037" y="4797072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7197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2" name="타원 1"/>
          <p:cNvSpPr/>
          <p:nvPr/>
        </p:nvSpPr>
        <p:spPr>
          <a:xfrm>
            <a:off x="1324031" y="2093130"/>
            <a:ext cx="109606" cy="133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7741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미사용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37842" y="2093130"/>
            <a:ext cx="109606" cy="133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4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작업지시서 목록 팝업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53294" y="848618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작업지시현황에서 선택한 수치에 대한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551376"/>
          <a:ext cx="26705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시간은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상세내역을  </a:t>
                      </a:r>
                      <a:r>
                        <a:rPr lang="ko-KR" altLang="en-US" sz="800" b="1" dirty="0"/>
                        <a:t>별도 페이지에 출력</a:t>
                      </a:r>
                      <a:endParaRPr lang="en-US" altLang="ko-KR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53294" y="3061559"/>
            <a:ext cx="2631804" cy="181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355" y="1284790"/>
            <a:ext cx="860257" cy="256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19435" y="1575977"/>
          <a:ext cx="7095426" cy="116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조직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작업시간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  상태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DDD&gt;DDDDDDDDDDDDDDDD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HH:MI!HH:MI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DDDDDDDDDDDDDDDDDDDDDDDDDDDD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작성중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2612" y="1325253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13773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76"/>
              </p:ext>
            </p:extLst>
          </p:nvPr>
        </p:nvGraphicFramePr>
        <p:xfrm>
          <a:off x="332980" y="3238487"/>
          <a:ext cx="7519807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4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등록자사번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ㅇㅇㅇㅇㅇ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53961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957" y="1231227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직영시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조직명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>
                <a:solidFill>
                  <a:schemeClr val="tx1"/>
                </a:solidFill>
              </a:rPr>
              <a:t>공사명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694" y="123502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공사번호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110729" y="29306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72957" y="1509093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509093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5141" y="29406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64585" y="952286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6460" y="958844"/>
            <a:ext cx="69245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진행상태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 서류 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23575" y="92284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2957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서류분류 전체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95181" y="1518763"/>
            <a:ext cx="74918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1134" y="4592650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122925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353946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1736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 유형 전체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61450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6314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64738" y="95228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1433" y="1503610"/>
            <a:ext cx="221769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2943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31541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11021" y="857279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등록한 혹은 등록중인 서류를 찾기 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CA5ED6-110F-45A7-A738-91FD27CA2EAC}"/>
              </a:ext>
            </a:extLst>
          </p:cNvPr>
          <p:cNvSpPr/>
          <p:nvPr/>
        </p:nvSpPr>
        <p:spPr>
          <a:xfrm>
            <a:off x="-247611" y="177055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20A123-E65D-4C48-B67E-D936E0A1A0C8}"/>
              </a:ext>
            </a:extLst>
          </p:cNvPr>
          <p:cNvSpPr/>
          <p:nvPr/>
        </p:nvSpPr>
        <p:spPr>
          <a:xfrm>
            <a:off x="764076" y="1775245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859955-84F2-403A-8543-8DB7634614C8}"/>
              </a:ext>
            </a:extLst>
          </p:cNvPr>
          <p:cNvSpPr/>
          <p:nvPr/>
        </p:nvSpPr>
        <p:spPr>
          <a:xfrm>
            <a:off x="2297452" y="1784771"/>
            <a:ext cx="2377005" cy="17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F1B857-719D-4B9A-B7A7-AF69B51C5191}"/>
              </a:ext>
            </a:extLst>
          </p:cNvPr>
          <p:cNvSpPr/>
          <p:nvPr/>
        </p:nvSpPr>
        <p:spPr>
          <a:xfrm>
            <a:off x="1286105" y="178477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5302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미흡 내역 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04890" y="1653196"/>
            <a:ext cx="6802140" cy="2588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OR IMAGE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0489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505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8386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결과 확인서명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11270" y="1682379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4890" y="1311385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8576" y="1041788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점검자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4890" y="2922267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576" y="2688799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확인자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5043" y="3293261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7024FF-637C-41C6-B0A4-7F09AC35AC30}"/>
              </a:ext>
            </a:extLst>
          </p:cNvPr>
          <p:cNvSpPr/>
          <p:nvPr/>
        </p:nvSpPr>
        <p:spPr>
          <a:xfrm>
            <a:off x="-90248" y="5637319"/>
            <a:ext cx="6226083" cy="6352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 </a:t>
            </a:r>
            <a:r>
              <a:rPr lang="ko-KR" altLang="en-US" sz="1200" dirty="0"/>
              <a:t>페이지의 </a:t>
            </a:r>
            <a:r>
              <a:rPr lang="en-US" altLang="ko-KR" sz="1200" dirty="0"/>
              <a:t>“</a:t>
            </a:r>
            <a:r>
              <a:rPr lang="ko-KR" altLang="en-US" sz="1200" dirty="0"/>
              <a:t>조직선택</a:t>
            </a:r>
            <a:r>
              <a:rPr lang="en-US" altLang="ko-KR" sz="1200" dirty="0"/>
              <a:t>“ </a:t>
            </a:r>
            <a:r>
              <a:rPr lang="ko-KR" altLang="en-US" sz="1200" dirty="0"/>
              <a:t>팝업과 동일한 패턴임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처리하므로 </a:t>
            </a:r>
            <a:r>
              <a:rPr lang="en-US" altLang="ko-KR" sz="1200" dirty="0"/>
              <a:t>“</a:t>
            </a:r>
            <a:r>
              <a:rPr lang="ko-KR" altLang="en-US" sz="1200" dirty="0"/>
              <a:t>최대 </a:t>
            </a:r>
            <a:r>
              <a:rPr lang="en-US" altLang="ko-KR" sz="1200" dirty="0"/>
              <a:t>100</a:t>
            </a:r>
            <a:r>
              <a:rPr lang="ko-KR" altLang="en-US" sz="1200" dirty="0" err="1"/>
              <a:t>명까지만</a:t>
            </a:r>
            <a:r>
              <a:rPr lang="ko-KR" altLang="en-US" sz="1200" dirty="0"/>
              <a:t> 출력됩니다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라벨은 무시 </a:t>
            </a:r>
            <a:endParaRPr lang="en-US" altLang="ko-KR" sz="1200" dirty="0"/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0F7CCDB-3772-4137-B2C9-75430688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86" y="3551069"/>
            <a:ext cx="5327794" cy="3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8311" y="4902993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4430" y="23073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3358" y="2268374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614430" y="257721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3358" y="253821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653358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165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8968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6023482" y="249920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62410" y="244250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023482" y="2769043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62410" y="271234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062410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052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305869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23482" y="2259528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62410" y="220283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6BB174-1FEC-4906-A0EE-432A0F9F32C4}"/>
              </a:ext>
            </a:extLst>
          </p:cNvPr>
          <p:cNvSpPr/>
          <p:nvPr/>
        </p:nvSpPr>
        <p:spPr>
          <a:xfrm>
            <a:off x="1578471" y="4438617"/>
            <a:ext cx="6226083" cy="92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기획서에 표기된 것 처럼 라벨을 왼쪽에 넣을지 아니면 </a:t>
            </a:r>
            <a:r>
              <a:rPr lang="en-US" altLang="ko-KR" sz="1200" dirty="0">
                <a:solidFill>
                  <a:schemeClr val="tx1"/>
                </a:solidFill>
              </a:rPr>
              <a:t>placeholder</a:t>
            </a:r>
            <a:r>
              <a:rPr lang="ko-KR" altLang="en-US" sz="1200" dirty="0">
                <a:solidFill>
                  <a:schemeClr val="tx1"/>
                </a:solidFill>
              </a:rPr>
              <a:t>로 처리할지 결정 필요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왼쪽 라벨을 표기하면 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2. </a:t>
            </a:r>
            <a:r>
              <a:rPr lang="ko-KR" altLang="en-US" sz="1200" b="1" dirty="0">
                <a:solidFill>
                  <a:srgbClr val="0070C0"/>
                </a:solidFill>
              </a:rPr>
              <a:t>화면에 캡쳐는 </a:t>
            </a:r>
            <a:r>
              <a:rPr lang="ko-KR" altLang="en-US" sz="1200" b="1" dirty="0" err="1">
                <a:solidFill>
                  <a:srgbClr val="0070C0"/>
                </a:solidFill>
              </a:rPr>
              <a:t>않되있지만</a:t>
            </a:r>
            <a:r>
              <a:rPr lang="ko-KR" altLang="en-US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input </a:t>
            </a:r>
            <a:r>
              <a:rPr lang="ko-KR" altLang="en-US" sz="1200" b="1" dirty="0">
                <a:solidFill>
                  <a:srgbClr val="0070C0"/>
                </a:solidFill>
              </a:rPr>
              <a:t>필드에 </a:t>
            </a:r>
            <a:r>
              <a:rPr lang="ko-KR" altLang="en-US" sz="1200" b="1" dirty="0" err="1">
                <a:solidFill>
                  <a:srgbClr val="0070C0"/>
                </a:solidFill>
              </a:rPr>
              <a:t>포커싱이</a:t>
            </a:r>
            <a:r>
              <a:rPr lang="ko-KR" altLang="en-US" sz="1200" b="1" dirty="0">
                <a:solidFill>
                  <a:srgbClr val="0070C0"/>
                </a:solidFill>
              </a:rPr>
              <a:t> 되면 인풋 상단에 </a:t>
            </a:r>
            <a:r>
              <a:rPr lang="en-US" altLang="ko-KR" sz="1200" b="1" dirty="0" err="1">
                <a:solidFill>
                  <a:srgbClr val="0070C0"/>
                </a:solidFill>
              </a:rPr>
              <a:t>fieldset</a:t>
            </a:r>
            <a:r>
              <a:rPr lang="ko-KR" altLang="en-US" sz="1200" b="1" dirty="0">
                <a:solidFill>
                  <a:srgbClr val="0070C0"/>
                </a:solidFill>
              </a:rPr>
              <a:t>처럼 라벨이 표기됨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용성에게 문의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3F5F94C-A839-4340-BC51-F1CB8077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77" y="3657600"/>
            <a:ext cx="5697870" cy="43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권한 부여 팝업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6" name="그림 5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5AB8A02-ED91-43CD-A5C4-A4EFE7D2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1161288"/>
            <a:ext cx="5846508" cy="3429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73BD9-8B21-4866-8698-3E0832AD3099}"/>
              </a:ext>
            </a:extLst>
          </p:cNvPr>
          <p:cNvSpPr/>
          <p:nvPr/>
        </p:nvSpPr>
        <p:spPr>
          <a:xfrm>
            <a:off x="4788015" y="3867912"/>
            <a:ext cx="6226083" cy="886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 err="1">
                <a:solidFill>
                  <a:schemeClr val="tx1"/>
                </a:solidFill>
              </a:rPr>
              <a:t>캡쳐된</a:t>
            </a:r>
            <a:r>
              <a:rPr lang="ko-KR" altLang="en-US" sz="1200" b="1" dirty="0">
                <a:solidFill>
                  <a:schemeClr val="tx1"/>
                </a:solidFill>
              </a:rPr>
              <a:t> 화면은 권한이 한 개이지만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개 정도 존재합니다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스위치 스타일로 반영해주시면 됩니다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3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799306-E19E-4E1B-818E-B8D2B8E89DB4}"/>
              </a:ext>
            </a:extLst>
          </p:cNvPr>
          <p:cNvSpPr/>
          <p:nvPr/>
        </p:nvSpPr>
        <p:spPr>
          <a:xfrm>
            <a:off x="310605" y="4714166"/>
            <a:ext cx="5113652" cy="5291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해당 화면은 팝업화면임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60322" y="3028820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을 등록 혹은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55512" y="30652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명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52318" y="3356795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7509" y="33932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매일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보전연한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052319" y="2718158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47509" y="2754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분류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673492" y="2718422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059325" y="2488338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6264" y="399086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보존연한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96216" y="43135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양식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063098" y="431359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비상안전</a:t>
            </a:r>
            <a:r>
              <a:rPr lang="en-US" altLang="ko-KR" sz="900" dirty="0">
                <a:solidFill>
                  <a:schemeClr val="tx1"/>
                </a:solidFill>
              </a:rPr>
              <a:t>TF</a:t>
            </a:r>
            <a:r>
              <a:rPr lang="ko-KR" altLang="en-US" sz="900" dirty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2244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752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 rot="5400000">
            <a:off x="5752293" y="4337511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1015266" y="463744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연결 </a:t>
            </a:r>
            <a:r>
              <a:rPr lang="en-US" altLang="ko-KR" sz="800" dirty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82148" y="463744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등록자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이름 소속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모달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등록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059325" y="4008907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1480" y="249594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번호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762565" y="4008907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C04B9A-0FA9-42CD-9F3A-75338E8A4DE8}"/>
              </a:ext>
            </a:extLst>
          </p:cNvPr>
          <p:cNvSpPr/>
          <p:nvPr/>
        </p:nvSpPr>
        <p:spPr>
          <a:xfrm>
            <a:off x="6365176" y="4436947"/>
            <a:ext cx="4288028" cy="1190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해당 화면은 팝업화면임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템플릿 분류는 </a:t>
            </a:r>
            <a:r>
              <a:rPr lang="en-US" altLang="ko-KR" sz="1200" b="1" dirty="0" err="1">
                <a:solidFill>
                  <a:srgbClr val="002060"/>
                </a:solidFill>
              </a:rPr>
              <a:t>selectbox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입니다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설명은 </a:t>
            </a:r>
            <a:r>
              <a:rPr lang="en-US" altLang="ko-KR" sz="1200" b="1" dirty="0" err="1">
                <a:solidFill>
                  <a:srgbClr val="002060"/>
                </a:solidFill>
              </a:rPr>
              <a:t>textarea</a:t>
            </a:r>
            <a:r>
              <a:rPr lang="ko-KR" altLang="en-US" sz="1200" b="1" dirty="0">
                <a:solidFill>
                  <a:srgbClr val="002060"/>
                </a:solidFill>
              </a:rPr>
              <a:t>로 구성되면 됩니다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FF0000"/>
                </a:solidFill>
              </a:rPr>
              <a:t>[?] </a:t>
            </a:r>
            <a:r>
              <a:rPr lang="ko-KR" altLang="en-US" sz="1200" b="1" dirty="0">
                <a:solidFill>
                  <a:srgbClr val="FF0000"/>
                </a:solidFill>
              </a:rPr>
              <a:t>아이콘 필요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조직유형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공사유형별로  적용할  안전서류 템플릿을 지정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조직유형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공사유형에 적용할 템플릿을 선택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일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수시 중 택일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 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담당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지사장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검토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협조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안전보건총괄책임자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바로 아래에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등록할 수 있는 </a:t>
                      </a:r>
                      <a:r>
                        <a:rPr lang="ko-KR" altLang="en-US" sz="800" dirty="0" err="1"/>
                        <a:t>콤보를</a:t>
                      </a:r>
                      <a:r>
                        <a:rPr lang="ko-KR" altLang="en-US" sz="800" dirty="0"/>
                        <a:t> 생성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제거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>
                <a:solidFill>
                  <a:srgbClr val="FF0000"/>
                </a:solidFill>
              </a:rPr>
              <a:t>E</a:t>
            </a:r>
            <a:r>
              <a:rPr lang="ko-KR" altLang="en-US" sz="800" dirty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1645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0916" y="1955091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4975" y="22029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0916" y="22029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템플릿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22591" y="22029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834975" y="249897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0916" y="24989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 주기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22591" y="249897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34975" y="2915786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0916" y="291578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22591" y="2915786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34975" y="3120319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2591" y="3120319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34975" y="332471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22591" y="332471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78783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템플릿 적용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2315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412315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412315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5645419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5645419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645419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9B109B-0CFC-46C9-ADBC-9ECFFA6C02B9}"/>
              </a:ext>
            </a:extLst>
          </p:cNvPr>
          <p:cNvSpPr/>
          <p:nvPr/>
        </p:nvSpPr>
        <p:spPr>
          <a:xfrm>
            <a:off x="6539512" y="3535443"/>
            <a:ext cx="4288028" cy="1190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FF0000"/>
                </a:solidFill>
              </a:rPr>
              <a:t>[+], [-] </a:t>
            </a:r>
            <a:r>
              <a:rPr lang="ko-KR" altLang="en-US" sz="1200" b="1" dirty="0">
                <a:solidFill>
                  <a:srgbClr val="FF0000"/>
                </a:solidFill>
              </a:rPr>
              <a:t>아이콘 필요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2060"/>
                </a:solidFill>
              </a:rPr>
              <a:t>안의 </a:t>
            </a:r>
            <a:r>
              <a:rPr lang="en-US" altLang="ko-KR" sz="1200" b="1" dirty="0">
                <a:solidFill>
                  <a:srgbClr val="002060"/>
                </a:solidFill>
              </a:rPr>
              <a:t>input </a:t>
            </a:r>
            <a:r>
              <a:rPr lang="ko-KR" altLang="en-US" sz="1200" b="1" dirty="0">
                <a:solidFill>
                  <a:srgbClr val="002060"/>
                </a:solidFill>
              </a:rPr>
              <a:t>필드는 모두 </a:t>
            </a:r>
            <a:r>
              <a:rPr lang="en-US" altLang="ko-KR" sz="1200" b="1" dirty="0" err="1">
                <a:solidFill>
                  <a:srgbClr val="002060"/>
                </a:solidFill>
              </a:rPr>
              <a:t>selectbox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입니다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공사 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를 선택할 경우 </a:t>
                      </a:r>
                      <a:r>
                        <a:rPr lang="en-US" altLang="ko-KR" sz="800" dirty="0"/>
                        <a:t>KT 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협의체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년도 직영공사 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 err="1">
                <a:solidFill>
                  <a:srgbClr val="FF0000"/>
                </a:solidFill>
              </a:rPr>
              <a:t>공사별로</a:t>
            </a:r>
            <a:r>
              <a:rPr lang="ko-KR" altLang="en-US" sz="800" dirty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조직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>
                <a:solidFill>
                  <a:srgbClr val="FF0000"/>
                </a:solidFill>
              </a:rPr>
              <a:t> 직영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</a:rPr>
              <a:t>도급과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과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작업지사 등  안전서류 작성대상 공사를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2569" y="2359946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6080" y="3117325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504" y="3088919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6080" y="258426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117218" y="255585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56932" y="3117325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4977" y="3678792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편성하기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16080" y="2822896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도급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7218" y="2794490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A12083-B599-4879-BEFB-B2B47EF59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A9192-08B2-475B-8EC2-13FFFEA8FADB}"/>
              </a:ext>
            </a:extLst>
          </p:cNvPr>
          <p:cNvSpPr/>
          <p:nvPr/>
        </p:nvSpPr>
        <p:spPr>
          <a:xfrm>
            <a:off x="1889737" y="1811159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EDA19-1C37-44C1-A682-FD6F3E5EC36D}"/>
              </a:ext>
            </a:extLst>
          </p:cNvPr>
          <p:cNvSpPr/>
          <p:nvPr/>
        </p:nvSpPr>
        <p:spPr>
          <a:xfrm>
            <a:off x="1803837" y="1950068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유예 사유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E65E6-A254-4B30-B424-770DC74EF885}"/>
              </a:ext>
            </a:extLst>
          </p:cNvPr>
          <p:cNvSpPr/>
          <p:nvPr/>
        </p:nvSpPr>
        <p:spPr>
          <a:xfrm>
            <a:off x="2043008" y="2143228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C53D3-2754-46C5-BD99-3E521360A5AF}"/>
              </a:ext>
            </a:extLst>
          </p:cNvPr>
          <p:cNvSpPr/>
          <p:nvPr/>
        </p:nvSpPr>
        <p:spPr>
          <a:xfrm>
            <a:off x="2475039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319EC9-5E4F-40FF-B112-F8DA28555666}"/>
              </a:ext>
            </a:extLst>
          </p:cNvPr>
          <p:cNvSpPr/>
          <p:nvPr/>
        </p:nvSpPr>
        <p:spPr>
          <a:xfrm>
            <a:off x="3060341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543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1398</Words>
  <Application>Microsoft Office PowerPoint</Application>
  <PresentationFormat>와이드스크린</PresentationFormat>
  <Paragraphs>532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21</cp:revision>
  <dcterms:created xsi:type="dcterms:W3CDTF">2021-08-19T23:33:36Z</dcterms:created>
  <dcterms:modified xsi:type="dcterms:W3CDTF">2021-08-24T08:43:50Z</dcterms:modified>
</cp:coreProperties>
</file>