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422" r:id="rId20"/>
    <p:sldId id="385" r:id="rId21"/>
    <p:sldId id="405" r:id="rId22"/>
    <p:sldId id="438" r:id="rId23"/>
    <p:sldId id="402" r:id="rId24"/>
    <p:sldId id="403" r:id="rId25"/>
    <p:sldId id="404" r:id="rId26"/>
    <p:sldId id="382" r:id="rId27"/>
    <p:sldId id="386" r:id="rId28"/>
    <p:sldId id="439" r:id="rId29"/>
    <p:sldId id="40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4"/>
    <p:restoredTop sz="91976"/>
  </p:normalViewPr>
  <p:slideViewPr>
    <p:cSldViewPr snapToGrid="0">
      <p:cViewPr varScale="1">
        <p:scale>
          <a:sx n="76" d="100"/>
          <a:sy n="76"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3180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2021-08-24</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2021-08-24</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9043675" y="4620990"/>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52" name="직사각형 51">
            <a:extLst>
              <a:ext uri="{FF2B5EF4-FFF2-40B4-BE49-F238E27FC236}">
                <a16:creationId xmlns:a16="http://schemas.microsoft.com/office/drawing/2014/main" id="{1C48E5D5-2D17-43BA-9931-190608F257CE}"/>
              </a:ext>
            </a:extLst>
          </p:cNvPr>
          <p:cNvSpPr/>
          <p:nvPr/>
        </p:nvSpPr>
        <p:spPr>
          <a:xfrm>
            <a:off x="8807868" y="4620990"/>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6" name="직사각형 55">
            <a:extLst>
              <a:ext uri="{FF2B5EF4-FFF2-40B4-BE49-F238E27FC236}">
                <a16:creationId xmlns:a16="http://schemas.microsoft.com/office/drawing/2014/main" id="{B0A71DEB-7459-4851-BFAA-1E007DEBB514}"/>
              </a:ext>
            </a:extLst>
          </p:cNvPr>
          <p:cNvSpPr/>
          <p:nvPr/>
        </p:nvSpPr>
        <p:spPr>
          <a:xfrm>
            <a:off x="6154501" y="459686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57" name="직사각형 56">
            <a:extLst>
              <a:ext uri="{FF2B5EF4-FFF2-40B4-BE49-F238E27FC236}">
                <a16:creationId xmlns:a16="http://schemas.microsoft.com/office/drawing/2014/main" id="{A42C2024-8CBF-4F46-B9DA-93E5EA4883CF}"/>
              </a:ext>
            </a:extLst>
          </p:cNvPr>
          <p:cNvSpPr/>
          <p:nvPr/>
        </p:nvSpPr>
        <p:spPr>
          <a:xfrm>
            <a:off x="7207260" y="459686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8225114" y="461487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정보</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중량물</a:t>
            </a:r>
            <a:r>
              <a:rPr lang="ko-KR" altLang="en-US" sz="900" b="1" u="sng" dirty="0">
                <a:solidFill>
                  <a:schemeClr val="tx1"/>
                </a:solidFill>
              </a:rPr>
              <a:t> 점검 결과</a:t>
            </a:r>
            <a:endParaRPr lang="en-US" altLang="ko-KR" sz="900" b="1" u="sng" dirty="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작업계획서 생성</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b="1"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(39 </a:t>
            </a:r>
            <a:r>
              <a:rPr lang="ko-KR" altLang="en-US" sz="900" dirty="0" err="1">
                <a:solidFill>
                  <a:schemeClr val="tx1"/>
                </a:solidFill>
              </a:rPr>
              <a:t>중량물</a:t>
            </a:r>
            <a:r>
              <a:rPr lang="en-US" altLang="ko-KR" sz="900" dirty="0">
                <a:solidFill>
                  <a:schemeClr val="tx1"/>
                </a:solidFill>
              </a:rPr>
              <a:t>/</a:t>
            </a:r>
            <a:r>
              <a:rPr lang="ko-KR" altLang="en-US" sz="900" dirty="0" err="1">
                <a:solidFill>
                  <a:schemeClr val="tx1"/>
                </a:solidFill>
              </a:rPr>
              <a:t>오거크레인</a:t>
            </a:r>
            <a:r>
              <a:rPr lang="en-US" altLang="ko-KR" sz="900" dirty="0">
                <a:solidFill>
                  <a:schemeClr val="tx1"/>
                </a:solidFill>
              </a:rPr>
              <a:t>/</a:t>
            </a:r>
            <a:r>
              <a:rPr lang="ko-KR" altLang="en-US" sz="900" dirty="0">
                <a:solidFill>
                  <a:schemeClr val="tx1"/>
                </a:solidFill>
              </a:rPr>
              <a:t>고소작업자 작업계획서   발생시</a:t>
            </a:r>
            <a:r>
              <a:rPr lang="en-US" altLang="ko-KR" sz="900" dirty="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a:t>중량물의 상태</a:t>
            </a:r>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a:t>중량물</a:t>
            </a:r>
            <a:r>
              <a:rPr lang="ko-KR" altLang="en-US" sz="800" dirty="0"/>
              <a:t> 취급방법</a:t>
            </a:r>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보조</a:t>
            </a:r>
            <a:r>
              <a:rPr lang="en-US" altLang="ko-KR" sz="800" dirty="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a:t>운반 경로 상태</a:t>
            </a:r>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a:t>장비작동</a:t>
            </a:r>
            <a:r>
              <a:rPr lang="en-US" altLang="ko-KR" sz="800" dirty="0"/>
              <a:t> </a:t>
            </a:r>
            <a:r>
              <a:rPr lang="ko-KR" altLang="ko-KR" sz="800" dirty="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Tree>
    <p:extLst>
      <p:ext uri="{BB962C8B-B14F-4D97-AF65-F5344CB8AC3E}">
        <p14:creationId xmlns:p14="http://schemas.microsoft.com/office/powerpoint/2010/main" val="21495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3719</Words>
  <Application>Microsoft Office PowerPoint</Application>
  <PresentationFormat>와이드스크린</PresentationFormat>
  <Paragraphs>1679</Paragraphs>
  <Slides>29</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29</vt:i4>
      </vt:variant>
    </vt:vector>
  </HeadingPairs>
  <TitlesOfParts>
    <vt:vector size="33"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56</cp:revision>
  <dcterms:created xsi:type="dcterms:W3CDTF">2021-08-20T00:43:16Z</dcterms:created>
  <dcterms:modified xsi:type="dcterms:W3CDTF">2021-08-24T08:21:57Z</dcterms:modified>
</cp:coreProperties>
</file>