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385" r:id="rId20"/>
    <p:sldId id="405" r:id="rId21"/>
    <p:sldId id="438" r:id="rId22"/>
    <p:sldId id="402" r:id="rId23"/>
    <p:sldId id="403" r:id="rId24"/>
    <p:sldId id="404" r:id="rId25"/>
    <p:sldId id="382" r:id="rId26"/>
    <p:sldId id="386" r:id="rId27"/>
    <p:sldId id="439" r:id="rId28"/>
    <p:sldId id="409"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94"/>
    <p:restoredTop sz="91976"/>
  </p:normalViewPr>
  <p:slideViewPr>
    <p:cSldViewPr snapToGrid="0">
      <p:cViewPr varScale="1">
        <p:scale>
          <a:sx n="72" d="100"/>
          <a:sy n="72"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2021-08-23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2021-08-23</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2021-08-23</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5" name="직사각형 44">
            <a:extLst>
              <a:ext uri="{FF2B5EF4-FFF2-40B4-BE49-F238E27FC236}">
                <a16:creationId xmlns:a16="http://schemas.microsoft.com/office/drawing/2014/main" id="{43B0E1D2-A7D1-4E3D-9A74-B211EFD8CD2F}"/>
              </a:ext>
            </a:extLst>
          </p:cNvPr>
          <p:cNvSpPr/>
          <p:nvPr/>
        </p:nvSpPr>
        <p:spPr>
          <a:xfrm>
            <a:off x="7656027" y="3451244"/>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949732"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8" name="줄무늬가 있는 오른쪽 화살표 143">
            <a:extLst>
              <a:ext uri="{FF2B5EF4-FFF2-40B4-BE49-F238E27FC236}">
                <a16:creationId xmlns:a16="http://schemas.microsoft.com/office/drawing/2014/main" id="{D5C4A812-A8E5-4148-B625-1002E56CA3D1}"/>
              </a:ext>
            </a:extLst>
          </p:cNvPr>
          <p:cNvSpPr/>
          <p:nvPr/>
        </p:nvSpPr>
        <p:spPr>
          <a:xfrm rot="5400000">
            <a:off x="7951431" y="3134439"/>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줄무늬가 있는 오른쪽 화살표 144">
            <a:extLst>
              <a:ext uri="{FF2B5EF4-FFF2-40B4-BE49-F238E27FC236}">
                <a16:creationId xmlns:a16="http://schemas.microsoft.com/office/drawing/2014/main" id="{6D92C1F1-0F05-41D0-BCC7-9979F5E3FFEE}"/>
              </a:ext>
            </a:extLst>
          </p:cNvPr>
          <p:cNvSpPr/>
          <p:nvPr/>
        </p:nvSpPr>
        <p:spPr>
          <a:xfrm rot="5400000">
            <a:off x="8225929" y="3434193"/>
            <a:ext cx="227829" cy="238274"/>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3342EFBC-93B9-6F4F-9CE8-C05B0923D334}"/>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10</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타원 14">
            <a:extLst>
              <a:ext uri="{FF2B5EF4-FFF2-40B4-BE49-F238E27FC236}">
                <a16:creationId xmlns:a16="http://schemas.microsoft.com/office/drawing/2014/main" id="{5FB0D0B9-3C07-5E47-B889-9B595963271E}"/>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11</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849394"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994714" y="2511098"/>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840109" y="2511098"/>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685504" y="2496947"/>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808995" y="250608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57651" y="253877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3003999"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266936"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2257651"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876043"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840109"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276825"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4240057"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592286" y="24969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41" name="타원 40">
            <a:extLst>
              <a:ext uri="{FF2B5EF4-FFF2-40B4-BE49-F238E27FC236}">
                <a16:creationId xmlns:a16="http://schemas.microsoft.com/office/drawing/2014/main" id="{034819B9-FE4E-4C43-82A0-740022445F3D}"/>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타원 22">
            <a:extLst>
              <a:ext uri="{FF2B5EF4-FFF2-40B4-BE49-F238E27FC236}">
                <a16:creationId xmlns:a16="http://schemas.microsoft.com/office/drawing/2014/main" id="{A677D919-B9F1-2046-9E94-EC13D5907849}"/>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
        <p:nvSpPr>
          <p:cNvPr id="50" name="타원 49">
            <a:extLst>
              <a:ext uri="{FF2B5EF4-FFF2-40B4-BE49-F238E27FC236}">
                <a16:creationId xmlns:a16="http://schemas.microsoft.com/office/drawing/2014/main" id="{E9BC63A0-3778-584E-97DF-DB9A17AF3A50}"/>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164180" y="2398205"/>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49561" y="239820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32077" y="2398698"/>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166630" y="277497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189799" y="277497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066246" y="277792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30358" y="277497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597661" y="277440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07217" y="298979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083664" y="299274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47776" y="298979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15079" y="298922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3" name="직사각형 52"/>
          <p:cNvSpPr/>
          <p:nvPr/>
        </p:nvSpPr>
        <p:spPr>
          <a:xfrm>
            <a:off x="7632497" y="3223935"/>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81" name="직사각형 80">
            <a:extLst>
              <a:ext uri="{FF2B5EF4-FFF2-40B4-BE49-F238E27FC236}">
                <a16:creationId xmlns:a16="http://schemas.microsoft.com/office/drawing/2014/main" id="{61025B39-8238-4E3C-BC26-C881D8D6EB22}"/>
              </a:ext>
            </a:extLst>
          </p:cNvPr>
          <p:cNvSpPr/>
          <p:nvPr/>
        </p:nvSpPr>
        <p:spPr>
          <a:xfrm>
            <a:off x="3308061" y="3840593"/>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49561" y="387759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16307" y="4066897"/>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57807" y="410390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
        <p:nvSpPr>
          <p:cNvPr id="33" name="타원 32">
            <a:extLst>
              <a:ext uri="{FF2B5EF4-FFF2-40B4-BE49-F238E27FC236}">
                <a16:creationId xmlns:a16="http://schemas.microsoft.com/office/drawing/2014/main" id="{CD2B817E-33EA-F44D-AC51-D1D97FA5AC9A}"/>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15</a:t>
            </a:r>
            <a:endParaRPr lang="ko-KR" altLang="en-US" b="1" dirty="0">
              <a:solidFill>
                <a:schemeClr val="tx1"/>
              </a:solidFill>
              <a:highlight>
                <a:srgbClr val="FFFF00"/>
              </a:highlight>
            </a:endParaRPr>
          </a:p>
        </p:txBody>
      </p:sp>
      <p:sp>
        <p:nvSpPr>
          <p:cNvPr id="42" name="직사각형 41">
            <a:extLst>
              <a:ext uri="{FF2B5EF4-FFF2-40B4-BE49-F238E27FC236}">
                <a16:creationId xmlns:a16="http://schemas.microsoft.com/office/drawing/2014/main" id="{65270046-60E6-473E-9E20-B227D9AF24D1}"/>
              </a:ext>
            </a:extLst>
          </p:cNvPr>
          <p:cNvSpPr/>
          <p:nvPr/>
        </p:nvSpPr>
        <p:spPr>
          <a:xfrm>
            <a:off x="2686205" y="459686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50" name="직사각형 49">
            <a:extLst>
              <a:ext uri="{FF2B5EF4-FFF2-40B4-BE49-F238E27FC236}">
                <a16:creationId xmlns:a16="http://schemas.microsoft.com/office/drawing/2014/main" id="{76406105-03D2-49AE-B010-709FC1921090}"/>
              </a:ext>
            </a:extLst>
          </p:cNvPr>
          <p:cNvSpPr/>
          <p:nvPr/>
        </p:nvSpPr>
        <p:spPr>
          <a:xfrm>
            <a:off x="3513561" y="459686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51" name="직사각형 50">
            <a:extLst>
              <a:ext uri="{FF2B5EF4-FFF2-40B4-BE49-F238E27FC236}">
                <a16:creationId xmlns:a16="http://schemas.microsoft.com/office/drawing/2014/main" id="{3F1D1784-E960-4968-88A4-577B695DEA72}"/>
              </a:ext>
            </a:extLst>
          </p:cNvPr>
          <p:cNvSpPr/>
          <p:nvPr/>
        </p:nvSpPr>
        <p:spPr>
          <a:xfrm>
            <a:off x="9043675" y="4620990"/>
            <a:ext cx="234751" cy="171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52" name="직사각형 51">
            <a:extLst>
              <a:ext uri="{FF2B5EF4-FFF2-40B4-BE49-F238E27FC236}">
                <a16:creationId xmlns:a16="http://schemas.microsoft.com/office/drawing/2014/main" id="{1C48E5D5-2D17-43BA-9931-190608F257CE}"/>
              </a:ext>
            </a:extLst>
          </p:cNvPr>
          <p:cNvSpPr/>
          <p:nvPr/>
        </p:nvSpPr>
        <p:spPr>
          <a:xfrm>
            <a:off x="8807868" y="4620990"/>
            <a:ext cx="234751" cy="171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4" name="직사각형 53">
            <a:extLst>
              <a:ext uri="{FF2B5EF4-FFF2-40B4-BE49-F238E27FC236}">
                <a16:creationId xmlns:a16="http://schemas.microsoft.com/office/drawing/2014/main" id="{8CE98B1F-C14F-428D-B838-BA9E8CBC8995}"/>
              </a:ext>
            </a:extLst>
          </p:cNvPr>
          <p:cNvSpPr/>
          <p:nvPr/>
        </p:nvSpPr>
        <p:spPr>
          <a:xfrm>
            <a:off x="4404580" y="459686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55" name="직사각형 54">
            <a:extLst>
              <a:ext uri="{FF2B5EF4-FFF2-40B4-BE49-F238E27FC236}">
                <a16:creationId xmlns:a16="http://schemas.microsoft.com/office/drawing/2014/main" id="{830F6506-8D3A-4FA5-B76E-7CD25ECAF4E6}"/>
              </a:ext>
            </a:extLst>
          </p:cNvPr>
          <p:cNvSpPr/>
          <p:nvPr/>
        </p:nvSpPr>
        <p:spPr>
          <a:xfrm>
            <a:off x="2111753" y="459686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6" name="직사각형 55">
            <a:extLst>
              <a:ext uri="{FF2B5EF4-FFF2-40B4-BE49-F238E27FC236}">
                <a16:creationId xmlns:a16="http://schemas.microsoft.com/office/drawing/2014/main" id="{B0A71DEB-7459-4851-BFAA-1E007DEBB514}"/>
              </a:ext>
            </a:extLst>
          </p:cNvPr>
          <p:cNvSpPr/>
          <p:nvPr/>
        </p:nvSpPr>
        <p:spPr>
          <a:xfrm>
            <a:off x="6154501" y="459686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상태</a:t>
            </a:r>
            <a:endParaRPr lang="ko-KR" altLang="en-US" sz="900" dirty="0">
              <a:solidFill>
                <a:schemeClr val="tx1"/>
              </a:solidFill>
            </a:endParaRPr>
          </a:p>
        </p:txBody>
      </p:sp>
      <p:sp>
        <p:nvSpPr>
          <p:cNvPr id="57" name="직사각형 56">
            <a:extLst>
              <a:ext uri="{FF2B5EF4-FFF2-40B4-BE49-F238E27FC236}">
                <a16:creationId xmlns:a16="http://schemas.microsoft.com/office/drawing/2014/main" id="{A42C2024-8CBF-4F46-B9DA-93E5EA4883CF}"/>
              </a:ext>
            </a:extLst>
          </p:cNvPr>
          <p:cNvSpPr/>
          <p:nvPr/>
        </p:nvSpPr>
        <p:spPr>
          <a:xfrm>
            <a:off x="7207260" y="4596860"/>
            <a:ext cx="105275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58" name="직사각형 57">
            <a:extLst>
              <a:ext uri="{FF2B5EF4-FFF2-40B4-BE49-F238E27FC236}">
                <a16:creationId xmlns:a16="http://schemas.microsoft.com/office/drawing/2014/main" id="{A98B53C0-5B52-42CC-8630-DAFD349356B0}"/>
              </a:ext>
            </a:extLst>
          </p:cNvPr>
          <p:cNvSpPr/>
          <p:nvPr/>
        </p:nvSpPr>
        <p:spPr>
          <a:xfrm>
            <a:off x="8225114" y="4614873"/>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9" name="직사각형 58">
            <a:extLst>
              <a:ext uri="{FF2B5EF4-FFF2-40B4-BE49-F238E27FC236}">
                <a16:creationId xmlns:a16="http://schemas.microsoft.com/office/drawing/2014/main" id="{8A189BBE-205D-4B05-9B87-145A3FE817CA}"/>
              </a:ext>
            </a:extLst>
          </p:cNvPr>
          <p:cNvSpPr/>
          <p:nvPr/>
        </p:nvSpPr>
        <p:spPr>
          <a:xfrm>
            <a:off x="3347818" y="214916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0" name="직사각형 59">
            <a:extLst>
              <a:ext uri="{FF2B5EF4-FFF2-40B4-BE49-F238E27FC236}">
                <a16:creationId xmlns:a16="http://schemas.microsoft.com/office/drawing/2014/main" id="{3AF42B0A-8668-42B8-B815-C0D5930D954B}"/>
              </a:ext>
            </a:extLst>
          </p:cNvPr>
          <p:cNvSpPr/>
          <p:nvPr/>
        </p:nvSpPr>
        <p:spPr>
          <a:xfrm>
            <a:off x="2189318" y="218617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조사 사유</a:t>
            </a:r>
            <a:endParaRPr lang="en-US" altLang="ko-KR" sz="900" b="1" u="sng" dirty="0">
              <a:solidFill>
                <a:schemeClr val="tx1"/>
              </a:solidFill>
            </a:endParaRPr>
          </a:p>
        </p:txBody>
      </p:sp>
      <p:sp>
        <p:nvSpPr>
          <p:cNvPr id="61" name="직사각형 60">
            <a:extLst>
              <a:ext uri="{FF2B5EF4-FFF2-40B4-BE49-F238E27FC236}">
                <a16:creationId xmlns:a16="http://schemas.microsoft.com/office/drawing/2014/main" id="{7C6EC1D7-65DE-4B99-ABFF-BE741B245B08}"/>
              </a:ext>
            </a:extLst>
          </p:cNvPr>
          <p:cNvSpPr/>
          <p:nvPr/>
        </p:nvSpPr>
        <p:spPr>
          <a:xfrm>
            <a:off x="4221594" y="21488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타원 16">
            <a:extLst>
              <a:ext uri="{FF2B5EF4-FFF2-40B4-BE49-F238E27FC236}">
                <a16:creationId xmlns:a16="http://schemas.microsoft.com/office/drawing/2014/main" id="{B7E510F3-1DD5-934E-A2E6-6AE87C1C4E4B}"/>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55" name="타원 54">
            <a:extLst>
              <a:ext uri="{FF2B5EF4-FFF2-40B4-BE49-F238E27FC236}">
                <a16:creationId xmlns:a16="http://schemas.microsoft.com/office/drawing/2014/main" id="{BF926C95-D71E-0D46-BF18-4F72E5B32615}"/>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9" name="타원 38">
            <a:extLst>
              <a:ext uri="{FF2B5EF4-FFF2-40B4-BE49-F238E27FC236}">
                <a16:creationId xmlns:a16="http://schemas.microsoft.com/office/drawing/2014/main" id="{D50FAB8C-1692-4C4B-A102-D18D91B6B1DF}"/>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7" name="타원 56">
            <a:extLst>
              <a:ext uri="{FF2B5EF4-FFF2-40B4-BE49-F238E27FC236}">
                <a16:creationId xmlns:a16="http://schemas.microsoft.com/office/drawing/2014/main" id="{26CA9628-18FE-4D3D-AA3B-718DB802B8FC}"/>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3328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nvGraphicFramePr>
        <p:xfrm>
          <a:off x="425336" y="3539027"/>
          <a:ext cx="8658968" cy="1052640"/>
        </p:xfrm>
        <a:graphic>
          <a:graphicData uri="http://schemas.openxmlformats.org/drawingml/2006/table">
            <a:tbl>
              <a:tblPr firstRow="1" bandRow="1">
                <a:tableStyleId>{5C22544A-7EE6-4342-B048-85BDC9FD1C3A}</a:tableStyleId>
              </a:tblPr>
              <a:tblGrid>
                <a:gridCol w="218568">
                  <a:extLst>
                    <a:ext uri="{9D8B030D-6E8A-4147-A177-3AD203B41FA5}">
                      <a16:colId xmlns:a16="http://schemas.microsoft.com/office/drawing/2014/main" val="20001"/>
                    </a:ext>
                  </a:extLst>
                </a:gridCol>
                <a:gridCol w="808405">
                  <a:extLst>
                    <a:ext uri="{9D8B030D-6E8A-4147-A177-3AD203B41FA5}">
                      <a16:colId xmlns:a16="http://schemas.microsoft.com/office/drawing/2014/main" val="20003"/>
                    </a:ext>
                  </a:extLst>
                </a:gridCol>
                <a:gridCol w="2303827">
                  <a:extLst>
                    <a:ext uri="{9D8B030D-6E8A-4147-A177-3AD203B41FA5}">
                      <a16:colId xmlns:a16="http://schemas.microsoft.com/office/drawing/2014/main" val="20002"/>
                    </a:ext>
                  </a:extLst>
                </a:gridCol>
                <a:gridCol w="3912042">
                  <a:extLst>
                    <a:ext uri="{9D8B030D-6E8A-4147-A177-3AD203B41FA5}">
                      <a16:colId xmlns:a16="http://schemas.microsoft.com/office/drawing/2014/main" val="20004"/>
                    </a:ext>
                  </a:extLst>
                </a:gridCol>
                <a:gridCol w="658867">
                  <a:extLst>
                    <a:ext uri="{9D8B030D-6E8A-4147-A177-3AD203B41FA5}">
                      <a16:colId xmlns:a16="http://schemas.microsoft.com/office/drawing/2014/main" val="20005"/>
                    </a:ext>
                  </a:extLst>
                </a:gridCol>
                <a:gridCol w="757259">
                  <a:extLst>
                    <a:ext uri="{9D8B030D-6E8A-4147-A177-3AD203B41FA5}">
                      <a16:colId xmlns:a16="http://schemas.microsoft.com/office/drawing/2014/main" val="20006"/>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30" y="3695618"/>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타원 35">
            <a:extLst>
              <a:ext uri="{FF2B5EF4-FFF2-40B4-BE49-F238E27FC236}">
                <a16:creationId xmlns:a16="http://schemas.microsoft.com/office/drawing/2014/main" id="{288832CF-3FEE-7E41-B541-D6A66748284D}"/>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타원 35">
            <a:extLst>
              <a:ext uri="{FF2B5EF4-FFF2-40B4-BE49-F238E27FC236}">
                <a16:creationId xmlns:a16="http://schemas.microsoft.com/office/drawing/2014/main" id="{0601C5ED-4F5B-FB42-B69F-5F977793B347}"/>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3571</Words>
  <Application>Microsoft Office PowerPoint</Application>
  <PresentationFormat>와이드스크린</PresentationFormat>
  <Paragraphs>1638</Paragraphs>
  <Slides>28</Slides>
  <Notes>28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28</vt:i4>
      </vt:variant>
    </vt:vector>
  </HeadingPairs>
  <TitlesOfParts>
    <vt:vector size="32"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55</cp:revision>
  <dcterms:created xsi:type="dcterms:W3CDTF">2021-08-20T00:43:16Z</dcterms:created>
  <dcterms:modified xsi:type="dcterms:W3CDTF">2021-08-23T09:33:11Z</dcterms:modified>
</cp:coreProperties>
</file>