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385" r:id="rId20"/>
    <p:sldId id="405" r:id="rId21"/>
    <p:sldId id="438" r:id="rId22"/>
    <p:sldId id="402" r:id="rId23"/>
    <p:sldId id="403" r:id="rId24"/>
    <p:sldId id="404" r:id="rId25"/>
    <p:sldId id="382" r:id="rId26"/>
    <p:sldId id="386" r:id="rId27"/>
    <p:sldId id="439" r:id="rId28"/>
    <p:sldId id="40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4"/>
    <p:restoredTop sz="91976"/>
  </p:normalViewPr>
  <p:slideViewPr>
    <p:cSldViewPr snapToGrid="0">
      <p:cViewPr varScale="1">
        <p:scale>
          <a:sx n="76" d="100"/>
          <a:sy n="76" d="100"/>
        </p:scale>
        <p:origin x="2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2021-08-23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3557</Words>
  <Application>Microsoft Office PowerPoint</Application>
  <PresentationFormat>와이드스크린</PresentationFormat>
  <Paragraphs>1626</Paragraphs>
  <Slides>28</Slides>
  <Notes>28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28</vt:i4>
      </vt:variant>
    </vt:vector>
  </HeadingPairs>
  <TitlesOfParts>
    <vt:vector size="32"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52</cp:revision>
  <dcterms:created xsi:type="dcterms:W3CDTF">2021-08-20T00:43:16Z</dcterms:created>
  <dcterms:modified xsi:type="dcterms:W3CDTF">2021-08-23T07:45:57Z</dcterms:modified>
</cp:coreProperties>
</file>