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8" r:id="rId2"/>
    <p:sldId id="396" r:id="rId3"/>
    <p:sldId id="395" r:id="rId4"/>
    <p:sldId id="390" r:id="rId5"/>
    <p:sldId id="391" r:id="rId6"/>
    <p:sldId id="392" r:id="rId7"/>
    <p:sldId id="393" r:id="rId8"/>
    <p:sldId id="3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조직사원" id="{85BC6C03-CD92-4FDA-B74D-D2C6B7696128}">
          <p14:sldIdLst>
            <p14:sldId id="388"/>
            <p14:sldId id="396"/>
            <p14:sldId id="395"/>
          </p14:sldIdLst>
        </p14:section>
        <p14:section name="어드민_게시판" id="{A990B6A7-46F9-4584-8A65-412B07514B6E}">
          <p14:sldIdLst>
            <p14:sldId id="390"/>
            <p14:sldId id="391"/>
            <p14:sldId id="392"/>
            <p14:sldId id="393"/>
          </p14:sldIdLst>
        </p14:section>
        <p14:section name="권한" id="{C29773C9-245E-43C5-9AE8-731E610D3261}">
          <p14:sldIdLst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4" autoAdjust="0"/>
    <p:restoredTop sz="74078" autoAdjust="0"/>
  </p:normalViewPr>
  <p:slideViewPr>
    <p:cSldViewPr snapToGrid="0">
      <p:cViewPr varScale="1">
        <p:scale>
          <a:sx n="66" d="100"/>
          <a:sy n="66" d="100"/>
        </p:scale>
        <p:origin x="208" y="108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CFDD-FD58-4C85-BF7D-163BF30761BA}" type="datetimeFigureOut">
              <a:rPr lang="ko-KR" altLang="en-US" smtClean="0"/>
              <a:t>2021. 9. 1.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34C37-C895-434E-BBE2-9A61276AE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1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4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5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3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5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3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0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5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8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91954651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7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4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8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40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ㅌㅌㅌㅌ</a:t>
            </a:r>
            <a:r>
              <a:rPr lang="ko-KR" altLang="en-US" sz="8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태스크팀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26287"/>
            <a:ext cx="652598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SUB </a:t>
            </a:r>
            <a:r>
              <a:rPr lang="ko-KR" altLang="en-US" sz="8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1357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77648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>
                <a:solidFill>
                  <a:schemeClr val="tx1"/>
                </a:solidFill>
              </a:rPr>
              <a:t>전납</a:t>
            </a:r>
            <a:r>
              <a:rPr lang="en-US" altLang="ko-KR" sz="800" b="1" u="sng" dirty="0">
                <a:solidFill>
                  <a:schemeClr val="tx1"/>
                </a:solidFill>
              </a:rPr>
              <a:t>/</a:t>
            </a:r>
            <a:r>
              <a:rPr lang="ko-KR" altLang="en-US" sz="800" b="1" u="sng" dirty="0">
                <a:solidFill>
                  <a:schemeClr val="tx1"/>
                </a:solidFill>
              </a:rPr>
              <a:t>전북 광영본부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09110"/>
              </p:ext>
            </p:extLst>
          </p:nvPr>
        </p:nvGraphicFramePr>
        <p:xfrm>
          <a:off x="9370227" y="1006005"/>
          <a:ext cx="267056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하위조직들을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조직명으로</a:t>
                      </a:r>
                      <a:r>
                        <a:rPr lang="ko-KR" altLang="en-US" sz="800" dirty="0"/>
                        <a:t>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특정조직을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u="sng" dirty="0">
                <a:solidFill>
                  <a:schemeClr val="tx1"/>
                </a:solidFill>
              </a:rPr>
              <a:t>KT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조직을 계층으로 조회하고 특정 조직을 선택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22625"/>
              </p:ext>
            </p:extLst>
          </p:nvPr>
        </p:nvGraphicFramePr>
        <p:xfrm>
          <a:off x="3405467" y="1505550"/>
          <a:ext cx="3919064" cy="302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2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순천지사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 명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직사각형 43"/>
          <p:cNvSpPr/>
          <p:nvPr/>
        </p:nvSpPr>
        <p:spPr>
          <a:xfrm>
            <a:off x="6633987" y="1096745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3432" y="1268387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46" name="직사각형 4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72AFE-CF6A-4D4A-8A9C-72264FF56F24}"/>
              </a:ext>
            </a:extLst>
          </p:cNvPr>
          <p:cNvSpPr/>
          <p:nvPr/>
        </p:nvSpPr>
        <p:spPr>
          <a:xfrm>
            <a:off x="4965149" y="186671"/>
            <a:ext cx="1810789" cy="7871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모달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B99F1CC-AF9B-6743-8D3B-5FF6F493A957}"/>
              </a:ext>
            </a:extLst>
          </p:cNvPr>
          <p:cNvSpPr/>
          <p:nvPr/>
        </p:nvSpPr>
        <p:spPr>
          <a:xfrm>
            <a:off x="419378" y="5033064"/>
            <a:ext cx="1268121" cy="1447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완료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885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사원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32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ㅌㅌㅌㅌ</a:t>
            </a:r>
            <a:r>
              <a:rPr lang="ko-KR" altLang="en-US" sz="9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태스크팀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18593"/>
            <a:ext cx="65259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</a:rPr>
              <a:t>SUB </a:t>
            </a:r>
            <a:r>
              <a:rPr lang="ko-KR" altLang="en-US" sz="9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59676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13049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전남</a:t>
            </a:r>
            <a:r>
              <a:rPr lang="en-US" altLang="ko-KR" sz="900" b="1" u="sng" dirty="0">
                <a:solidFill>
                  <a:schemeClr val="tx1"/>
                </a:solidFill>
              </a:rPr>
              <a:t>/</a:t>
            </a:r>
            <a:r>
              <a:rPr lang="ko-KR" altLang="en-US" sz="900" b="1" u="sng" dirty="0">
                <a:solidFill>
                  <a:schemeClr val="tx1"/>
                </a:solidFill>
              </a:rPr>
              <a:t>전북 광역본부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28907"/>
              </p:ext>
            </p:extLst>
          </p:nvPr>
        </p:nvGraphicFramePr>
        <p:xfrm>
          <a:off x="9370227" y="1006005"/>
          <a:ext cx="26705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소속직원들을 출력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하위조직 직원들도 포함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사원그리드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이름으로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사원리스트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특정사원을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u="sng" dirty="0">
                <a:solidFill>
                  <a:schemeClr val="tx1"/>
                </a:solidFill>
              </a:rPr>
              <a:t>KT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특정 사원을 선택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2" name="직사각형 41"/>
          <p:cNvSpPr/>
          <p:nvPr/>
        </p:nvSpPr>
        <p:spPr>
          <a:xfrm>
            <a:off x="6834647" y="1083656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61606"/>
              </p:ext>
            </p:extLst>
          </p:nvPr>
        </p:nvGraphicFramePr>
        <p:xfrm>
          <a:off x="3366560" y="1644641"/>
          <a:ext cx="4068108" cy="27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직책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호칭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팀장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과장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059455" y="4941034"/>
            <a:ext cx="6472623" cy="31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>
                <a:solidFill>
                  <a:schemeClr val="tx1"/>
                </a:solidFill>
              </a:rPr>
              <a:t>* </a:t>
            </a:r>
            <a:r>
              <a:rPr lang="ko-KR" altLang="en-US" sz="900" i="1" dirty="0">
                <a:solidFill>
                  <a:schemeClr val="tx1"/>
                </a:solidFill>
              </a:rPr>
              <a:t>최대 </a:t>
            </a:r>
            <a:r>
              <a:rPr lang="en-US" altLang="ko-KR" sz="900" i="1" dirty="0">
                <a:solidFill>
                  <a:schemeClr val="tx1"/>
                </a:solidFill>
              </a:rPr>
              <a:t>100</a:t>
            </a:r>
            <a:r>
              <a:rPr lang="ko-KR" altLang="en-US" sz="900" i="1" dirty="0">
                <a:solidFill>
                  <a:schemeClr val="tx1"/>
                </a:solidFill>
              </a:rPr>
              <a:t>명까지만 출력됩니다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9797" y="140955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50" name="직사각형 49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60B8BC-E6EA-4961-A975-C09C1C681B20}"/>
              </a:ext>
            </a:extLst>
          </p:cNvPr>
          <p:cNvSpPr/>
          <p:nvPr/>
        </p:nvSpPr>
        <p:spPr>
          <a:xfrm>
            <a:off x="4965149" y="186671"/>
            <a:ext cx="1810789" cy="7871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모달</a:t>
            </a:r>
            <a:r>
              <a:rPr lang="ko-KR" altLang="en-US" dirty="0"/>
              <a:t> 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36E598E-91B6-6A4B-B2A2-843C37648149}"/>
              </a:ext>
            </a:extLst>
          </p:cNvPr>
          <p:cNvSpPr/>
          <p:nvPr/>
        </p:nvSpPr>
        <p:spPr>
          <a:xfrm>
            <a:off x="419378" y="5033064"/>
            <a:ext cx="1268121" cy="1447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완료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754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사외 조직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사원 등록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210456" y="1416456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추가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7717"/>
              </p:ext>
            </p:extLst>
          </p:nvPr>
        </p:nvGraphicFramePr>
        <p:xfrm>
          <a:off x="529432" y="1670887"/>
          <a:ext cx="5358358" cy="325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rgbClr val="00B0F0"/>
                          </a:solidFill>
                        </a:rPr>
                        <a:t>한성유통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rgbClr val="00B0F0"/>
                          </a:solidFill>
                        </a:rPr>
                        <a:t>한성유통㈜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삼성물산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삼성물산㈜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351536" y="976037"/>
            <a:ext cx="622786" cy="19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2791" y="1417586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72504"/>
              </p:ext>
            </p:extLst>
          </p:nvPr>
        </p:nvGraphicFramePr>
        <p:xfrm>
          <a:off x="9361761" y="965135"/>
          <a:ext cx="267056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조직을 </a:t>
                      </a:r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 조직을 클릭하면 우측에 사원들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26566" y="3463619"/>
            <a:ext cx="2543701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보건 관리자 등  사외 인력을 관리해야 하는 경우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52403" y="415703"/>
            <a:ext cx="3720730" cy="18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자체적으로 관리하는 사외 조직 및 사원을 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70462" y="5437800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9390" y="5398795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코드</a:t>
            </a:r>
            <a:endParaRPr lang="en-US" altLang="ko-KR" sz="9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11233"/>
              </p:ext>
            </p:extLst>
          </p:nvPr>
        </p:nvGraphicFramePr>
        <p:xfrm>
          <a:off x="5988418" y="1673679"/>
          <a:ext cx="3141820" cy="325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성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호칭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Leehs@hansung.com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이한성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부장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hong@hansung.com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부장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88418" y="1428496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20" name="직사각형 19"/>
          <p:cNvSpPr/>
          <p:nvPr/>
        </p:nvSpPr>
        <p:spPr>
          <a:xfrm>
            <a:off x="1870462" y="5707637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09390" y="566863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" name="직사각형 1"/>
          <p:cNvSpPr/>
          <p:nvPr/>
        </p:nvSpPr>
        <p:spPr>
          <a:xfrm>
            <a:off x="909390" y="5182810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52197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152849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152849" y="1543912"/>
            <a:ext cx="2230915" cy="363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54527" y="1380763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추가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311" y="95763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6" name="직사각형 25"/>
          <p:cNvSpPr/>
          <p:nvPr/>
        </p:nvSpPr>
        <p:spPr>
          <a:xfrm>
            <a:off x="1177653" y="978679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79514" y="5629627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318442" y="5572930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성 명</a:t>
            </a:r>
            <a:endParaRPr lang="en-US" altLang="ko-KR" sz="900" dirty="0"/>
          </a:p>
        </p:txBody>
      </p:sp>
      <p:sp>
        <p:nvSpPr>
          <p:cNvPr id="32" name="직사각형 31"/>
          <p:cNvSpPr/>
          <p:nvPr/>
        </p:nvSpPr>
        <p:spPr>
          <a:xfrm>
            <a:off x="6279514" y="5899464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318442" y="5842767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호 칭</a:t>
            </a:r>
            <a:endParaRPr lang="en-US" altLang="ko-KR" sz="900" dirty="0"/>
          </a:p>
        </p:txBody>
      </p:sp>
      <p:sp>
        <p:nvSpPr>
          <p:cNvPr id="34" name="직사각형 33"/>
          <p:cNvSpPr/>
          <p:nvPr/>
        </p:nvSpPr>
        <p:spPr>
          <a:xfrm>
            <a:off x="5318442" y="5182810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861249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561901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279514" y="5389949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18442" y="533325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err="1"/>
              <a:t>사번</a:t>
            </a:r>
            <a:r>
              <a:rPr lang="en-US" altLang="ko-KR" sz="900" dirty="0"/>
              <a:t>(</a:t>
            </a:r>
            <a:r>
              <a:rPr lang="ko-KR" altLang="en-US" sz="900" dirty="0" err="1"/>
              <a:t>이메일</a:t>
            </a:r>
            <a:r>
              <a:rPr lang="en-US" altLang="ko-KR" sz="900" dirty="0"/>
              <a:t>)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399176" y="2146041"/>
            <a:ext cx="984198" cy="303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4" idx="2"/>
          </p:cNvCxnSpPr>
          <p:nvPr/>
        </p:nvCxnSpPr>
        <p:spPr>
          <a:xfrm flipH="1">
            <a:off x="7402750" y="1575278"/>
            <a:ext cx="1463170" cy="360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849" y="2230016"/>
            <a:ext cx="2057607" cy="295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0C535B-22EC-4031-9923-AA9C428001BD}"/>
              </a:ext>
            </a:extLst>
          </p:cNvPr>
          <p:cNvSpPr/>
          <p:nvPr/>
        </p:nvSpPr>
        <p:spPr>
          <a:xfrm>
            <a:off x="4965149" y="186671"/>
            <a:ext cx="1810789" cy="7871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r>
              <a:rPr lang="en-US" altLang="ko-KR" dirty="0"/>
              <a:t> : 2</a:t>
            </a:r>
          </a:p>
          <a:p>
            <a:pPr algn="ctr"/>
            <a:r>
              <a:rPr lang="ko-KR" altLang="en-US" dirty="0" err="1"/>
              <a:t>모달</a:t>
            </a:r>
            <a:r>
              <a:rPr lang="ko-KR" altLang="en-US" dirty="0"/>
              <a:t> </a:t>
            </a:r>
            <a:r>
              <a:rPr lang="en-US" altLang="ko-KR" dirty="0"/>
              <a:t>: 3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E092BA9-F72D-6448-808B-31DD104E3A7F}"/>
              </a:ext>
            </a:extLst>
          </p:cNvPr>
          <p:cNvSpPr/>
          <p:nvPr/>
        </p:nvSpPr>
        <p:spPr>
          <a:xfrm>
            <a:off x="152863" y="4724883"/>
            <a:ext cx="1268121" cy="1447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완료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265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88888" y="1765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게시판 관리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어드민용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94859"/>
              </p:ext>
            </p:extLst>
          </p:nvPr>
        </p:nvGraphicFramePr>
        <p:xfrm>
          <a:off x="9488719" y="907564"/>
          <a:ext cx="249789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내용포함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클릭 시  </a:t>
                      </a:r>
                      <a:r>
                        <a:rPr lang="ko-KR" altLang="en-US" sz="800" dirty="0" err="1"/>
                        <a:t>검색어를</a:t>
                      </a:r>
                      <a:r>
                        <a:rPr lang="ko-KR" altLang="en-US" sz="800" dirty="0"/>
                        <a:t> 게시판내용에서도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게시유형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전체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공지</a:t>
                      </a:r>
                      <a:r>
                        <a:rPr lang="en-US" altLang="ko-KR" sz="800" baseline="0" dirty="0"/>
                        <a:t>,</a:t>
                      </a:r>
                      <a:r>
                        <a:rPr lang="ko-KR" altLang="en-US" sz="800" baseline="0" dirty="0"/>
                        <a:t>질문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/>
                        <a:t>자료  중 택일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전체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공개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비공개 중 택일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비공개를 선택할 경우 공개기간이 </a:t>
                      </a:r>
                      <a:r>
                        <a:rPr lang="ko-KR" altLang="en-US" sz="800" dirty="0" err="1"/>
                        <a:t>미도래</a:t>
                      </a:r>
                      <a:r>
                        <a:rPr lang="ko-KR" altLang="en-US" sz="800" dirty="0"/>
                        <a:t> 되었거나 경과된 자료를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게시를 등록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수정하는  페이지 호출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편짐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게시를 등록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수정하는  페이지 호출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댓글수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수를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달기 화면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POP-UP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26104"/>
              </p:ext>
            </p:extLst>
          </p:nvPr>
        </p:nvGraphicFramePr>
        <p:xfrm>
          <a:off x="241935" y="1804259"/>
          <a:ext cx="9051584" cy="205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3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0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72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18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공개기간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댓글수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상세    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공지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err="1">
                          <a:solidFill>
                            <a:schemeClr val="tx1"/>
                          </a:solidFill>
                        </a:rPr>
                        <a:t>Yyyy-mm-dd~yyyy-mm-dd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첨부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err="1">
                          <a:solidFill>
                            <a:schemeClr val="tx1"/>
                          </a:solidFill>
                        </a:rPr>
                        <a:t>Yyyy-mm-dd~yyyy-mm-dd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자료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err="1">
                          <a:solidFill>
                            <a:schemeClr val="tx1"/>
                          </a:solidFill>
                        </a:rPr>
                        <a:t>Yyyy-mm-dd~yyyy-mm-dd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첨부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551461" y="1076771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353087" y="110635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검색어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36089" y="1126728"/>
            <a:ext cx="254978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8016" y="1124322"/>
            <a:ext cx="133728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내용 포함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64898" y="1127313"/>
            <a:ext cx="175662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2835" y="1141692"/>
            <a:ext cx="78744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14762" y="1139287"/>
            <a:ext cx="133728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공개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680023" y="1126728"/>
            <a:ext cx="22025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51461" y="1543941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-198434" y="154168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총 </a:t>
            </a:r>
            <a:r>
              <a:rPr lang="en-US" altLang="ko-KR" sz="900" dirty="0" err="1">
                <a:solidFill>
                  <a:schemeClr val="tx1"/>
                </a:solidFill>
              </a:rPr>
              <a:t>nnn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건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17844" y="1120448"/>
            <a:ext cx="78744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819771" y="1118043"/>
            <a:ext cx="133728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게시유형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685032" y="1105484"/>
            <a:ext cx="22025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14003" y="550022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PAGER…..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428327" y="3851352"/>
            <a:ext cx="2703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질의사항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게시판 관리 기준</a:t>
            </a:r>
            <a:endParaRPr lang="en-US" altLang="ko-KR" sz="900" dirty="0"/>
          </a:p>
          <a:p>
            <a:r>
              <a:rPr lang="en-US" altLang="ko-KR" sz="900" dirty="0"/>
              <a:t>1) </a:t>
            </a:r>
            <a:r>
              <a:rPr lang="ko-KR" altLang="en-US" sz="900" dirty="0"/>
              <a:t>게시판은  </a:t>
            </a:r>
            <a:r>
              <a:rPr lang="en-US" altLang="ko-KR" sz="900" dirty="0"/>
              <a:t>6</a:t>
            </a:r>
            <a:r>
              <a:rPr lang="ko-KR" altLang="en-US" sz="900" dirty="0"/>
              <a:t>개의 서브 </a:t>
            </a:r>
            <a:r>
              <a:rPr lang="ko-KR" altLang="en-US" sz="900" dirty="0" err="1"/>
              <a:t>시스템별로</a:t>
            </a:r>
            <a:r>
              <a:rPr lang="ko-KR" altLang="en-US" sz="900" dirty="0"/>
              <a:t> 별도 관리 </a:t>
            </a:r>
            <a:r>
              <a:rPr lang="en-US" altLang="ko-KR" sz="900" dirty="0"/>
              <a:t>?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2) </a:t>
            </a:r>
            <a:r>
              <a:rPr lang="ko-KR" altLang="en-US" sz="900" dirty="0"/>
              <a:t>전체 하나로 두고  시스템을 선택하게 할 것인가</a:t>
            </a:r>
            <a:endParaRPr lang="en-US" altLang="ko-KR" sz="900" dirty="0"/>
          </a:p>
          <a:p>
            <a:r>
              <a:rPr lang="en-US" altLang="ko-KR" sz="900" dirty="0"/>
              <a:t>3) </a:t>
            </a:r>
            <a:r>
              <a:rPr lang="ko-KR" altLang="en-US" sz="900" dirty="0"/>
              <a:t>아예 전체를 아우르는 게시판을 만들 것인가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게시판 등록 시 </a:t>
            </a:r>
            <a:endParaRPr lang="en-US" altLang="ko-KR" sz="900" dirty="0"/>
          </a:p>
          <a:p>
            <a:r>
              <a:rPr lang="en-US" altLang="ko-KR" sz="900" dirty="0"/>
              <a:t>-. </a:t>
            </a:r>
            <a:r>
              <a:rPr lang="ko-KR" altLang="en-US" sz="900" dirty="0"/>
              <a:t>노출대상 조직을 둘 것인가</a:t>
            </a:r>
            <a:endParaRPr lang="en-US" altLang="ko-KR" sz="900" dirty="0"/>
          </a:p>
          <a:p>
            <a:r>
              <a:rPr lang="en-US" altLang="ko-KR" sz="900" dirty="0"/>
              <a:t>-. </a:t>
            </a:r>
            <a:r>
              <a:rPr lang="ko-KR" altLang="en-US" sz="900" dirty="0"/>
              <a:t>노출대상 시스템</a:t>
            </a:r>
            <a:r>
              <a:rPr lang="en-US" altLang="ko-KR" sz="900" dirty="0"/>
              <a:t>(</a:t>
            </a:r>
            <a:r>
              <a:rPr lang="ko-KR" altLang="en-US" sz="900" dirty="0"/>
              <a:t>서류</a:t>
            </a:r>
            <a:r>
              <a:rPr lang="en-US" altLang="ko-KR" sz="900" dirty="0"/>
              <a:t>…)</a:t>
            </a:r>
            <a:r>
              <a:rPr lang="ko-KR" altLang="en-US" sz="900" dirty="0"/>
              <a:t>을 둘 것인가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포털에서는</a:t>
            </a:r>
            <a:r>
              <a:rPr lang="ko-KR" altLang="en-US" sz="900" dirty="0"/>
              <a:t> 출력을 조직과 시스템으로 관리할 것인가</a:t>
            </a:r>
            <a:r>
              <a:rPr lang="en-US" altLang="ko-KR" sz="900" dirty="0"/>
              <a:t>?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</p:txBody>
      </p:sp>
      <p:sp>
        <p:nvSpPr>
          <p:cNvPr id="20" name="직사각형 19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74877" y="377366"/>
            <a:ext cx="3759595" cy="23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어드민에서</a:t>
            </a:r>
            <a:r>
              <a:rPr lang="ko-KR" altLang="en-US" sz="900" dirty="0">
                <a:solidFill>
                  <a:schemeClr val="tx1"/>
                </a:solidFill>
              </a:rPr>
              <a:t> 관리자가  등록된 공지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자료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질문 리스트를 조회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85E261-D078-4F80-8D70-24DF65CDE48E}"/>
              </a:ext>
            </a:extLst>
          </p:cNvPr>
          <p:cNvSpPr/>
          <p:nvPr/>
        </p:nvSpPr>
        <p:spPr>
          <a:xfrm>
            <a:off x="5952261" y="146534"/>
            <a:ext cx="1810789" cy="7064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r>
              <a:rPr lang="en-US" altLang="ko-KR" dirty="0"/>
              <a:t> 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51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74878" y="181068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게시판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35940" y="959676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작성일시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60072" y="952825"/>
            <a:ext cx="1307267" cy="2154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YYYY-MM-DD HH:MI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5131" y="959676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작성자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33937" y="952825"/>
            <a:ext cx="3393121" cy="2154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ㅇㅇㅇㅇ</a:t>
            </a:r>
            <a:r>
              <a:rPr lang="ko-KR" altLang="en-US" sz="900" dirty="0">
                <a:solidFill>
                  <a:schemeClr val="tx1"/>
                </a:solidFill>
              </a:rPr>
              <a:t> 부문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 err="1">
                <a:solidFill>
                  <a:schemeClr val="tx1"/>
                </a:solidFill>
              </a:rPr>
              <a:t>ㅇㅇㅇㅇ</a:t>
            </a:r>
            <a:r>
              <a:rPr lang="ko-KR" altLang="en-US" sz="900" dirty="0">
                <a:solidFill>
                  <a:schemeClr val="tx1"/>
                </a:solidFill>
              </a:rPr>
              <a:t> 팀 홍길동 팀장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차장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95649" y="95341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게시판번호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93946" y="952825"/>
            <a:ext cx="784383" cy="216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111111111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43117" y="9534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89880" y="1871995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rgbClr val="FF0000"/>
                </a:solidFill>
              </a:rPr>
              <a:t>*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99715" y="1871409"/>
            <a:ext cx="6979162" cy="216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111111111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95649" y="218104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rgbClr val="FF0000"/>
                </a:solidFill>
              </a:rPr>
              <a:t>*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93946" y="2180453"/>
            <a:ext cx="6984931" cy="84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111111111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101418" y="1585577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유형</a:t>
            </a:r>
            <a:r>
              <a:rPr lang="en-US" altLang="ko-KR" sz="900" dirty="0">
                <a:solidFill>
                  <a:srgbClr val="FF0000"/>
                </a:solidFill>
              </a:rPr>
              <a:t>*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88177" y="1584991"/>
            <a:ext cx="790152" cy="193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78329" y="1585022"/>
            <a:ext cx="197252" cy="193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155882" y="3576576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첨부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-101418" y="3145004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공개기간</a:t>
            </a:r>
            <a:r>
              <a:rPr lang="en-US" altLang="ko-KR" sz="900" dirty="0">
                <a:solidFill>
                  <a:srgbClr val="FF0000"/>
                </a:solidFill>
              </a:rPr>
              <a:t>*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9754" y="3147373"/>
            <a:ext cx="975866" cy="213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YYYY-MM-DD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36002" y="3145004"/>
            <a:ext cx="975866" cy="213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YYYY-MM-DD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04916" y="3145003"/>
            <a:ext cx="204522" cy="152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~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15382" y="513533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41302"/>
              </p:ext>
            </p:extLst>
          </p:nvPr>
        </p:nvGraphicFramePr>
        <p:xfrm>
          <a:off x="899715" y="3657359"/>
          <a:ext cx="6722295" cy="370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XXXXXX.pdf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10 KB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398354" y="3668927"/>
            <a:ext cx="174039" cy="18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398354" y="3852175"/>
            <a:ext cx="174039" cy="18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+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7623850" y="3671120"/>
            <a:ext cx="174039" cy="18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29595"/>
              </p:ext>
            </p:extLst>
          </p:nvPr>
        </p:nvGraphicFramePr>
        <p:xfrm>
          <a:off x="9428327" y="952825"/>
          <a:ext cx="24978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업로드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다운로드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428327" y="3219951"/>
            <a:ext cx="270328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참고사항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포털에서는</a:t>
            </a:r>
            <a:r>
              <a:rPr lang="ko-KR" altLang="en-US" sz="900" dirty="0"/>
              <a:t> 질문만 </a:t>
            </a:r>
            <a:r>
              <a:rPr lang="ko-KR" altLang="en-US" sz="900" dirty="0" err="1"/>
              <a:t>등록가능함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질의사항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게시판 관리 기준</a:t>
            </a:r>
            <a:endParaRPr lang="en-US" altLang="ko-KR" sz="900" dirty="0"/>
          </a:p>
          <a:p>
            <a:r>
              <a:rPr lang="en-US" altLang="ko-KR" sz="900" dirty="0"/>
              <a:t>1) </a:t>
            </a:r>
            <a:r>
              <a:rPr lang="ko-KR" altLang="en-US" sz="900" dirty="0"/>
              <a:t>게시판은  </a:t>
            </a:r>
            <a:r>
              <a:rPr lang="en-US" altLang="ko-KR" sz="900" dirty="0"/>
              <a:t>6</a:t>
            </a:r>
            <a:r>
              <a:rPr lang="ko-KR" altLang="en-US" sz="900" dirty="0"/>
              <a:t>개의 서브 </a:t>
            </a:r>
            <a:r>
              <a:rPr lang="ko-KR" altLang="en-US" sz="900" dirty="0" err="1"/>
              <a:t>시스템별로</a:t>
            </a:r>
            <a:r>
              <a:rPr lang="ko-KR" altLang="en-US" sz="900" dirty="0"/>
              <a:t> 별도 관리 </a:t>
            </a:r>
            <a:r>
              <a:rPr lang="en-US" altLang="ko-KR" sz="900" dirty="0"/>
              <a:t>?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2) </a:t>
            </a:r>
            <a:r>
              <a:rPr lang="ko-KR" altLang="en-US" sz="900" dirty="0"/>
              <a:t>전체 하나로 두고  시스템을 선택하게 할 것인가</a:t>
            </a:r>
            <a:endParaRPr lang="en-US" altLang="ko-KR" sz="900" dirty="0"/>
          </a:p>
          <a:p>
            <a:r>
              <a:rPr lang="en-US" altLang="ko-KR" sz="900" dirty="0"/>
              <a:t>3) </a:t>
            </a:r>
            <a:r>
              <a:rPr lang="ko-KR" altLang="en-US" sz="900" dirty="0"/>
              <a:t>아예 전체를 아우르는 게시판을 만들 것인가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게시판 등록 시 </a:t>
            </a:r>
            <a:endParaRPr lang="en-US" altLang="ko-KR" sz="900" dirty="0"/>
          </a:p>
          <a:p>
            <a:r>
              <a:rPr lang="en-US" altLang="ko-KR" sz="900" dirty="0"/>
              <a:t>-. </a:t>
            </a:r>
            <a:r>
              <a:rPr lang="ko-KR" altLang="en-US" sz="900" dirty="0"/>
              <a:t>노출대상 조직을 둘 것인가</a:t>
            </a:r>
            <a:endParaRPr lang="en-US" altLang="ko-KR" sz="900" dirty="0"/>
          </a:p>
          <a:p>
            <a:r>
              <a:rPr lang="en-US" altLang="ko-KR" sz="900" dirty="0"/>
              <a:t>-. </a:t>
            </a:r>
            <a:r>
              <a:rPr lang="ko-KR" altLang="en-US" sz="900" dirty="0"/>
              <a:t>노출대상 시스템</a:t>
            </a:r>
            <a:r>
              <a:rPr lang="en-US" altLang="ko-KR" sz="900" dirty="0"/>
              <a:t>(</a:t>
            </a:r>
            <a:r>
              <a:rPr lang="ko-KR" altLang="en-US" sz="900" dirty="0"/>
              <a:t>서류</a:t>
            </a:r>
            <a:r>
              <a:rPr lang="en-US" altLang="ko-KR" sz="900" dirty="0"/>
              <a:t>…)</a:t>
            </a:r>
            <a:r>
              <a:rPr lang="ko-KR" altLang="en-US" sz="900" dirty="0"/>
              <a:t>을 둘 것인가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포털에서는</a:t>
            </a:r>
            <a:r>
              <a:rPr lang="ko-KR" altLang="en-US" sz="900" dirty="0"/>
              <a:t> 출력을 조직과 시스템으로 관리할 것인가</a:t>
            </a:r>
            <a:r>
              <a:rPr lang="en-US" altLang="ko-KR" sz="900" dirty="0"/>
              <a:t>?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</p:txBody>
      </p:sp>
      <p:sp>
        <p:nvSpPr>
          <p:cNvPr id="34" name="직사각형 33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474878" y="377367"/>
            <a:ext cx="3162436" cy="14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어드민에서</a:t>
            </a:r>
            <a:r>
              <a:rPr lang="ko-KR" altLang="en-US" sz="900" dirty="0">
                <a:solidFill>
                  <a:schemeClr val="tx1"/>
                </a:solidFill>
              </a:rPr>
              <a:t> 관리자가  공지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자료 를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88F38CC-D8D2-4F17-A339-315BFF303EBF}"/>
              </a:ext>
            </a:extLst>
          </p:cNvPr>
          <p:cNvSpPr/>
          <p:nvPr/>
        </p:nvSpPr>
        <p:spPr>
          <a:xfrm>
            <a:off x="5952261" y="146534"/>
            <a:ext cx="1810789" cy="7064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r>
              <a:rPr lang="en-US" altLang="ko-KR" dirty="0"/>
              <a:t> :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73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4864" y="230538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쓰기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53294" y="3842794"/>
            <a:ext cx="2631804" cy="14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49393" y="430745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78496"/>
              </p:ext>
            </p:extLst>
          </p:nvPr>
        </p:nvGraphicFramePr>
        <p:xfrm>
          <a:off x="1501539" y="1321568"/>
          <a:ext cx="6637768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501539" y="2396911"/>
            <a:ext cx="86888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댓글</a:t>
            </a:r>
            <a:r>
              <a:rPr lang="en-US" altLang="ko-KR" sz="800" dirty="0"/>
              <a:t>/</a:t>
            </a:r>
            <a:r>
              <a:rPr lang="ko-KR" altLang="en-US" sz="800" dirty="0" err="1"/>
              <a:t>답글</a:t>
            </a:r>
            <a:r>
              <a:rPr lang="ko-KR" altLang="en-US" sz="800" dirty="0"/>
              <a:t> 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01539" y="2681483"/>
            <a:ext cx="6637767" cy="143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3953" y="100463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내역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397248" y="429910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423646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삭제하기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26625"/>
              </p:ext>
            </p:extLst>
          </p:nvPr>
        </p:nvGraphicFramePr>
        <p:xfrm>
          <a:off x="9389909" y="883163"/>
          <a:ext cx="26705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답변내역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상단에서  특정 </a:t>
                      </a:r>
                      <a:r>
                        <a:rPr lang="en-US" altLang="ko-KR" sz="800" dirty="0" err="1"/>
                        <a:t>fow</a:t>
                      </a:r>
                      <a:r>
                        <a:rPr lang="ko-KR" altLang="en-US" sz="800" dirty="0"/>
                        <a:t>를 클릭하면 하단에 내용이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답글달기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아래 </a:t>
                      </a:r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답글란이</a:t>
                      </a:r>
                      <a:r>
                        <a:rPr lang="ko-KR" altLang="en-US" sz="800" dirty="0"/>
                        <a:t> 빈칸으로 활성화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수정하기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내용이 </a:t>
                      </a:r>
                      <a:r>
                        <a:rPr lang="ko-KR" altLang="en-US" sz="800" dirty="0" err="1"/>
                        <a:t>수정가능하게</a:t>
                      </a:r>
                      <a:r>
                        <a:rPr lang="ko-KR" altLang="en-US" sz="800" dirty="0"/>
                        <a:t> 활성화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수정하기는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삭제하기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삭제하기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ALERT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메시지 후 학제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삭제하기는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459249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수정하기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44863" y="368350"/>
            <a:ext cx="6458166" cy="17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포털에서</a:t>
            </a:r>
            <a:r>
              <a:rPr lang="ko-KR" altLang="en-US" sz="900" dirty="0">
                <a:solidFill>
                  <a:schemeClr val="tx1"/>
                </a:solidFill>
              </a:rPr>
              <a:t> 들어온 질문에 대해 </a:t>
            </a:r>
            <a:r>
              <a:rPr lang="ko-KR" altLang="en-US" sz="900" dirty="0" err="1">
                <a:solidFill>
                  <a:schemeClr val="tx1"/>
                </a:solidFill>
              </a:rPr>
              <a:t>어드민</a:t>
            </a:r>
            <a:r>
              <a:rPr lang="ko-KR" altLang="en-US" sz="900" dirty="0">
                <a:solidFill>
                  <a:schemeClr val="tx1"/>
                </a:solidFill>
              </a:rPr>
              <a:t> 담당자가 </a:t>
            </a:r>
            <a:r>
              <a:rPr lang="ko-KR" altLang="en-US" sz="900" dirty="0" err="1">
                <a:solidFill>
                  <a:schemeClr val="tx1"/>
                </a:solidFill>
              </a:rPr>
              <a:t>답글을</a:t>
            </a:r>
            <a:r>
              <a:rPr lang="ko-KR" altLang="en-US" sz="900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F2A64D-0FF8-4409-A056-CF09B5A9C91F}"/>
              </a:ext>
            </a:extLst>
          </p:cNvPr>
          <p:cNvSpPr/>
          <p:nvPr/>
        </p:nvSpPr>
        <p:spPr>
          <a:xfrm>
            <a:off x="5952261" y="146534"/>
            <a:ext cx="1810789" cy="7064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모달</a:t>
            </a:r>
            <a:r>
              <a:rPr lang="en-US" altLang="ko-KR" dirty="0"/>
              <a:t> :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08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20201" y="180749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게시판 상세보기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520201" y="366565"/>
            <a:ext cx="5169848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특정 게시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공지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r>
              <a:rPr lang="ko-KR" altLang="en-US" sz="900" dirty="0">
                <a:solidFill>
                  <a:schemeClr val="tx1"/>
                </a:solidFill>
              </a:rPr>
              <a:t>자료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질문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의 상세내역을 출력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어드민</a:t>
            </a:r>
            <a:r>
              <a:rPr lang="ko-KR" altLang="en-US" sz="900" dirty="0">
                <a:solidFill>
                  <a:schemeClr val="tx1"/>
                </a:solidFill>
              </a:rPr>
              <a:t> 포털 동시 사용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10277" y="1855363"/>
            <a:ext cx="2631804" cy="14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22881" y="110717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작성일시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02625" y="1147914"/>
            <a:ext cx="1187173" cy="167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YYYY-MM-DD HH:MI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1419" y="134311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93946" y="1359764"/>
            <a:ext cx="3393121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전남광역본부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</a:rPr>
              <a:t>순천지사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95649" y="93474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게시번호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93946" y="924832"/>
            <a:ext cx="784383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104493" y="183289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88723" y="1815766"/>
            <a:ext cx="6979162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104494" y="204686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내용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93946" y="2076306"/>
            <a:ext cx="6984931" cy="3295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104492" y="159469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유형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85103" y="1594107"/>
            <a:ext cx="790152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107226" y="246563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공개기간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3946" y="2468002"/>
            <a:ext cx="975866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30194" y="2465633"/>
            <a:ext cx="975866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99108" y="2465632"/>
            <a:ext cx="20452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</a:rPr>
              <a:t>~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-95649" y="328614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댓글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 err="1">
                <a:solidFill>
                  <a:schemeClr val="tx1"/>
                </a:solidFill>
              </a:rPr>
              <a:t>답글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82591"/>
              </p:ext>
            </p:extLst>
          </p:nvPr>
        </p:nvGraphicFramePr>
        <p:xfrm>
          <a:off x="452823" y="3466149"/>
          <a:ext cx="7110535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-158957" y="285620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첨부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207703"/>
              </p:ext>
            </p:extLst>
          </p:nvPr>
        </p:nvGraphicFramePr>
        <p:xfrm>
          <a:off x="885103" y="2858638"/>
          <a:ext cx="6722295" cy="370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XXXXXX.pdf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10 KB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389319" y="2860825"/>
            <a:ext cx="174039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6589"/>
              </p:ext>
            </p:extLst>
          </p:nvPr>
        </p:nvGraphicFramePr>
        <p:xfrm>
          <a:off x="9487200" y="931577"/>
          <a:ext cx="249789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다운로드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r>
                        <a:rPr lang="ko-KR" altLang="en-US" sz="800" dirty="0"/>
                        <a:t>자 이내 출력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전체 내용을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A8883-C1CC-4295-B7E8-47F58373C24F}"/>
              </a:ext>
            </a:extLst>
          </p:cNvPr>
          <p:cNvSpPr/>
          <p:nvPr/>
        </p:nvSpPr>
        <p:spPr>
          <a:xfrm>
            <a:off x="5952261" y="146534"/>
            <a:ext cx="1810789" cy="7064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r>
              <a:rPr lang="en-US" altLang="ko-KR" dirty="0"/>
              <a:t> :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6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77170" y="17771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권한 부여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60196" y="5060075"/>
            <a:ext cx="2631804" cy="134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포털접속자에게도</a:t>
            </a:r>
            <a:r>
              <a:rPr lang="ko-KR" altLang="en-US" sz="900" dirty="0">
                <a:solidFill>
                  <a:schemeClr val="tx1"/>
                </a:solidFill>
              </a:rPr>
              <a:t>  권한을 관리할 것인가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포털접속자의</a:t>
            </a:r>
            <a:r>
              <a:rPr lang="ko-KR" altLang="en-US" sz="900" dirty="0">
                <a:solidFill>
                  <a:schemeClr val="tx1"/>
                </a:solidFill>
              </a:rPr>
              <a:t> 권한유형과  </a:t>
            </a:r>
            <a:r>
              <a:rPr lang="ko-KR" altLang="en-US" sz="900" dirty="0" err="1">
                <a:solidFill>
                  <a:schemeClr val="tx1"/>
                </a:solidFill>
              </a:rPr>
              <a:t>어드민접속자의</a:t>
            </a:r>
            <a:r>
              <a:rPr lang="ko-KR" altLang="en-US" sz="900" dirty="0">
                <a:solidFill>
                  <a:schemeClr val="tx1"/>
                </a:solidFill>
              </a:rPr>
              <a:t> 권한유형이 동일한가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 err="1">
                <a:solidFill>
                  <a:schemeClr val="tx1"/>
                </a:solidFill>
              </a:rPr>
              <a:t>어드민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포털 각각에 대해 권한유형에 대한 정의가 필요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25164"/>
              </p:ext>
            </p:extLst>
          </p:nvPr>
        </p:nvGraphicFramePr>
        <p:xfrm>
          <a:off x="497887" y="1448889"/>
          <a:ext cx="6668024" cy="323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부여 권한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순천지사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ㅇㅇㅇ팀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안전서류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안전검검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43443"/>
              </p:ext>
            </p:extLst>
          </p:nvPr>
        </p:nvGraphicFramePr>
        <p:xfrm>
          <a:off x="9487200" y="851580"/>
          <a:ext cx="249789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사번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사번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성명으로 도 </a:t>
                      </a:r>
                      <a:r>
                        <a:rPr lang="ko-KR" altLang="en-US" sz="800" dirty="0" err="1"/>
                        <a:t>주회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조직으로 검색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아래 하위조직에 속한 모든 계정을 대상으로 검색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권한리스트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부여가능한</a:t>
                      </a:r>
                      <a:r>
                        <a:rPr lang="ko-KR" altLang="en-US" sz="800" dirty="0"/>
                        <a:t> 모든 권한이 노출됨</a:t>
                      </a:r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좌측 </a:t>
                      </a:r>
                      <a:r>
                        <a:rPr lang="en-US" altLang="ko-KR" sz="800" dirty="0"/>
                        <a:t>GRID</a:t>
                      </a:r>
                      <a:r>
                        <a:rPr lang="ko-KR" altLang="en-US" sz="800" dirty="0"/>
                        <a:t>에서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선택하면  우측에  해당 사원의 권한부여 현황이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부여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ON/OFF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를 선택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선택한 사원의 권한부여내역을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0384"/>
              </p:ext>
            </p:extLst>
          </p:nvPr>
        </p:nvGraphicFramePr>
        <p:xfrm>
          <a:off x="7333860" y="1439243"/>
          <a:ext cx="1761555" cy="323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부여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안전서류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안전점검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권한유형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권한유형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권한유형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2867" y="952825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사번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성명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011773" y="956646"/>
            <a:ext cx="78438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42455" y="956646"/>
            <a:ext cx="787078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053657" y="4771209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528312" y="949004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573989" y="327471"/>
            <a:ext cx="3435335" cy="195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특정 사원에게 권한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안전관리자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안전점검</a:t>
            </a:r>
            <a:r>
              <a:rPr lang="en-US" altLang="ko-KR" sz="900" dirty="0">
                <a:solidFill>
                  <a:schemeClr val="tx1"/>
                </a:solidFill>
              </a:rPr>
              <a:t> .. </a:t>
            </a:r>
            <a:r>
              <a:rPr lang="ko-KR" altLang="en-US" sz="900" dirty="0">
                <a:solidFill>
                  <a:schemeClr val="tx1"/>
                </a:solidFill>
              </a:rPr>
              <a:t>등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을 부여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464066" y="2996505"/>
            <a:ext cx="2631804" cy="1864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권한유형은 서류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점검</a:t>
            </a:r>
            <a:r>
              <a:rPr lang="en-US" altLang="ko-KR" sz="900" dirty="0">
                <a:solidFill>
                  <a:schemeClr val="tx1"/>
                </a:solidFill>
              </a:rPr>
              <a:t>, .. </a:t>
            </a:r>
            <a:r>
              <a:rPr lang="ko-KR" altLang="en-US" sz="900" dirty="0">
                <a:solidFill>
                  <a:schemeClr val="tx1"/>
                </a:solidFill>
              </a:rPr>
              <a:t>로 분리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한명의</a:t>
            </a:r>
            <a:r>
              <a:rPr lang="ko-KR" altLang="en-US" sz="900" dirty="0">
                <a:solidFill>
                  <a:schemeClr val="tx1"/>
                </a:solidFill>
              </a:rPr>
              <a:t> 사원은 여러 개의 권한유형을 가질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로그인 시  보유 권한유형에 해당 하는 메뉴를 출력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메뉴와 권한자체의 등록은  </a:t>
            </a:r>
            <a:r>
              <a:rPr lang="ko-KR" altLang="en-US" sz="900" dirty="0" err="1">
                <a:solidFill>
                  <a:schemeClr val="tx1"/>
                </a:solidFill>
              </a:rPr>
              <a:t>운영팀이</a:t>
            </a:r>
            <a:r>
              <a:rPr lang="ko-KR" altLang="en-US" sz="900" dirty="0">
                <a:solidFill>
                  <a:schemeClr val="tx1"/>
                </a:solidFill>
              </a:rPr>
              <a:t> 직접 수행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사용자는  권한 부여만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629533" y="958335"/>
            <a:ext cx="475397" cy="187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조직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04930" y="952825"/>
            <a:ext cx="1824476" cy="183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75705" y="941095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35504" y="123585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52965" y="4749665"/>
            <a:ext cx="6699062" cy="31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>
                <a:solidFill>
                  <a:schemeClr val="tx1"/>
                </a:solidFill>
              </a:rPr>
              <a:t>* </a:t>
            </a:r>
            <a:r>
              <a:rPr lang="ko-KR" altLang="en-US" sz="900" i="1" dirty="0">
                <a:solidFill>
                  <a:schemeClr val="tx1"/>
                </a:solidFill>
              </a:rPr>
              <a:t>최대 </a:t>
            </a:r>
            <a:r>
              <a:rPr lang="en-US" altLang="ko-KR" sz="900" i="1" dirty="0">
                <a:solidFill>
                  <a:schemeClr val="tx1"/>
                </a:solidFill>
              </a:rPr>
              <a:t>100</a:t>
            </a:r>
            <a:r>
              <a:rPr lang="ko-KR" altLang="en-US" sz="900" i="1" dirty="0">
                <a:solidFill>
                  <a:schemeClr val="tx1"/>
                </a:solidFill>
              </a:rPr>
              <a:t>명까지만 출력됩니다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3B6994-B950-47B6-84BD-C8243A103D89}"/>
              </a:ext>
            </a:extLst>
          </p:cNvPr>
          <p:cNvSpPr/>
          <p:nvPr/>
        </p:nvSpPr>
        <p:spPr>
          <a:xfrm>
            <a:off x="6227577" y="97871"/>
            <a:ext cx="1810789" cy="7064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r>
              <a:rPr lang="en-US" altLang="ko-KR" dirty="0"/>
              <a:t> 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6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sz="8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73287</TotalTime>
  <Words>1136</Words>
  <Application>Microsoft Macintosh PowerPoint</Application>
  <PresentationFormat>와이드스크린</PresentationFormat>
  <Paragraphs>474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sqi</dc:creator>
  <cp:lastModifiedBy>Cindy Robinson</cp:lastModifiedBy>
  <cp:revision>752</cp:revision>
  <dcterms:created xsi:type="dcterms:W3CDTF">2020-06-25T09:47:30Z</dcterms:created>
  <dcterms:modified xsi:type="dcterms:W3CDTF">2021-09-01T21:26:59Z</dcterms:modified>
</cp:coreProperties>
</file>