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8" r:id="rId2"/>
    <p:sldId id="396" r:id="rId3"/>
    <p:sldId id="395" r:id="rId4"/>
    <p:sldId id="392" r:id="rId5"/>
    <p:sldId id="381" r:id="rId6"/>
    <p:sldId id="386" r:id="rId7"/>
    <p:sldId id="428" r:id="rId8"/>
    <p:sldId id="429" r:id="rId9"/>
    <p:sldId id="430" r:id="rId10"/>
    <p:sldId id="393" r:id="rId11"/>
    <p:sldId id="41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4197DF-ACF0-4279-A6D6-AAA439336A90}"/>
              </a:ext>
            </a:extLst>
          </p:cNvPr>
          <p:cNvSpPr/>
          <p:nvPr/>
        </p:nvSpPr>
        <p:spPr>
          <a:xfrm>
            <a:off x="-1404730" y="4818720"/>
            <a:ext cx="6226083" cy="1270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모바일에서는 트리 </a:t>
            </a:r>
            <a:r>
              <a:rPr lang="ko-KR" altLang="en-US" sz="1200" dirty="0" err="1"/>
              <a:t>숨겨짐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우측에 사진의 테이블의 첫번째 숫자는 무시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사이즈는 모바일에서는 풀 팝업</a:t>
            </a:r>
            <a:r>
              <a:rPr lang="en-US" altLang="ko-KR" sz="1200" dirty="0"/>
              <a:t>, </a:t>
            </a:r>
            <a:r>
              <a:rPr lang="ko-KR" altLang="en-US" sz="1200" dirty="0"/>
              <a:t>데스크탑에서는 중간 풀 </a:t>
            </a:r>
            <a:r>
              <a:rPr lang="ko-KR" altLang="en-US" sz="1200" dirty="0" err="1"/>
              <a:t>모달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좌측 트리는 </a:t>
            </a:r>
            <a:r>
              <a:rPr lang="en-US" altLang="ko-KR" sz="1200" dirty="0" err="1"/>
              <a:t>antd</a:t>
            </a:r>
            <a:r>
              <a:rPr lang="en-US" altLang="ko-KR" sz="1200" dirty="0"/>
              <a:t> tree </a:t>
            </a:r>
            <a:r>
              <a:rPr lang="ko-KR" altLang="en-US" sz="1200" dirty="0"/>
              <a:t>사용할 예정</a:t>
            </a:r>
            <a:endParaRPr lang="en-US" altLang="ko-KR" sz="1200" dirty="0"/>
          </a:p>
          <a:p>
            <a:r>
              <a:rPr lang="en-US" altLang="ko-KR" sz="1200" dirty="0"/>
              <a:t>5.</a:t>
            </a:r>
            <a:r>
              <a:rPr lang="ko-KR" altLang="en-US" sz="1200" dirty="0"/>
              <a:t>검색 필드는 좌측에 </a:t>
            </a:r>
            <a:r>
              <a:rPr lang="ko-KR" altLang="en-US" sz="1200" b="1" dirty="0">
                <a:solidFill>
                  <a:srgbClr val="FF0000"/>
                </a:solidFill>
              </a:rPr>
              <a:t>검색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내용이 존재하는 경우 필드 우측에 </a:t>
            </a:r>
            <a:r>
              <a:rPr lang="en-US" altLang="ko-KR" sz="1200" dirty="0"/>
              <a:t>x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en-US" altLang="ko-KR" sz="1200" dirty="0"/>
              <a:t>6.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7024FF-637C-41C6-B0A4-7F09AC35AC30}"/>
              </a:ext>
            </a:extLst>
          </p:cNvPr>
          <p:cNvSpPr/>
          <p:nvPr/>
        </p:nvSpPr>
        <p:spPr>
          <a:xfrm>
            <a:off x="-90248" y="5637319"/>
            <a:ext cx="6226083" cy="6352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 </a:t>
            </a:r>
            <a:r>
              <a:rPr lang="ko-KR" altLang="en-US" sz="1200" dirty="0"/>
              <a:t>페이지의 </a:t>
            </a:r>
            <a:r>
              <a:rPr lang="en-US" altLang="ko-KR" sz="1200" dirty="0"/>
              <a:t>“</a:t>
            </a:r>
            <a:r>
              <a:rPr lang="ko-KR" altLang="en-US" sz="1200" dirty="0"/>
              <a:t>조직선택</a:t>
            </a:r>
            <a:r>
              <a:rPr lang="en-US" altLang="ko-KR" sz="1200" dirty="0"/>
              <a:t>“ </a:t>
            </a:r>
            <a:r>
              <a:rPr lang="ko-KR" altLang="en-US" sz="1200" dirty="0"/>
              <a:t>팝업과 동일한 패턴임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6" y="3551069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6BB174-1FEC-4906-A0EE-432A0F9F32C4}"/>
              </a:ext>
            </a:extLst>
          </p:cNvPr>
          <p:cNvSpPr/>
          <p:nvPr/>
        </p:nvSpPr>
        <p:spPr>
          <a:xfrm>
            <a:off x="1578471" y="4438617"/>
            <a:ext cx="6226083" cy="92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기획서에 표기된 것 처럼 라벨을 왼쪽에 넣을지 아니면 </a:t>
            </a:r>
            <a:r>
              <a:rPr lang="en-US" altLang="ko-KR" sz="1200" dirty="0">
                <a:solidFill>
                  <a:schemeClr val="tx1"/>
                </a:solidFill>
              </a:rPr>
              <a:t>placeholder</a:t>
            </a:r>
            <a:r>
              <a:rPr lang="ko-KR" altLang="en-US" sz="1200" dirty="0">
                <a:solidFill>
                  <a:schemeClr val="tx1"/>
                </a:solidFill>
              </a:rPr>
              <a:t>로 처리할지 결정 필요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왼쪽 라벨을 표기하면 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2. </a:t>
            </a:r>
            <a:r>
              <a:rPr lang="ko-KR" altLang="en-US" sz="1200" b="1" dirty="0">
                <a:solidFill>
                  <a:srgbClr val="0070C0"/>
                </a:solidFill>
              </a:rPr>
              <a:t>화면에 캡쳐는 </a:t>
            </a:r>
            <a:r>
              <a:rPr lang="ko-KR" altLang="en-US" sz="1200" b="1" dirty="0" err="1">
                <a:solidFill>
                  <a:srgbClr val="0070C0"/>
                </a:solidFill>
              </a:rPr>
              <a:t>않되있지만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input </a:t>
            </a:r>
            <a:r>
              <a:rPr lang="ko-KR" altLang="en-US" sz="1200" b="1" dirty="0">
                <a:solidFill>
                  <a:srgbClr val="0070C0"/>
                </a:solidFill>
              </a:rPr>
              <a:t>필드에 </a:t>
            </a:r>
            <a:r>
              <a:rPr lang="ko-KR" altLang="en-US" sz="1200" b="1" dirty="0" err="1">
                <a:solidFill>
                  <a:srgbClr val="0070C0"/>
                </a:solidFill>
              </a:rPr>
              <a:t>포커싱이</a:t>
            </a:r>
            <a:r>
              <a:rPr lang="ko-KR" altLang="en-US" sz="1200" b="1" dirty="0">
                <a:solidFill>
                  <a:srgbClr val="0070C0"/>
                </a:solidFill>
              </a:rPr>
              <a:t> 되면 인풋 상단에 </a:t>
            </a:r>
            <a:r>
              <a:rPr lang="en-US" altLang="ko-KR" sz="1200" b="1" dirty="0" err="1">
                <a:solidFill>
                  <a:srgbClr val="0070C0"/>
                </a:solidFill>
              </a:rPr>
              <a:t>fieldset</a:t>
            </a:r>
            <a:r>
              <a:rPr lang="ko-KR" altLang="en-US" sz="1200" b="1" dirty="0">
                <a:solidFill>
                  <a:srgbClr val="0070C0"/>
                </a:solidFill>
              </a:rPr>
              <a:t>처럼 라벨이 표기됨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용성에게 문의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99306-E19E-4E1B-818E-B8D2B8E89DB4}"/>
              </a:ext>
            </a:extLst>
          </p:cNvPr>
          <p:cNvSpPr/>
          <p:nvPr/>
        </p:nvSpPr>
        <p:spPr>
          <a:xfrm>
            <a:off x="310605" y="4714166"/>
            <a:ext cx="5113652" cy="529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C04B9A-0FA9-42CD-9F3A-75338E8A4DE8}"/>
              </a:ext>
            </a:extLst>
          </p:cNvPr>
          <p:cNvSpPr/>
          <p:nvPr/>
        </p:nvSpPr>
        <p:spPr>
          <a:xfrm>
            <a:off x="6365176" y="4436947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템플릿 분류는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설명은 </a:t>
            </a:r>
            <a:r>
              <a:rPr lang="en-US" altLang="ko-KR" sz="1200" b="1" dirty="0" err="1">
                <a:solidFill>
                  <a:srgbClr val="002060"/>
                </a:solidFill>
              </a:rPr>
              <a:t>textarea</a:t>
            </a:r>
            <a:r>
              <a:rPr lang="ko-KR" altLang="en-US" sz="1200" b="1" dirty="0">
                <a:solidFill>
                  <a:srgbClr val="002060"/>
                </a:solidFill>
              </a:rPr>
              <a:t>로 구성되면 됩니다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[?]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B109B-0CFC-46C9-ADBC-9ECFFA6C02B9}"/>
              </a:ext>
            </a:extLst>
          </p:cNvPr>
          <p:cNvSpPr/>
          <p:nvPr/>
        </p:nvSpPr>
        <p:spPr>
          <a:xfrm>
            <a:off x="6539512" y="3535443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[+], [-]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안의 </a:t>
            </a:r>
            <a:r>
              <a:rPr lang="en-US" altLang="ko-KR" sz="1200" b="1" dirty="0">
                <a:solidFill>
                  <a:srgbClr val="002060"/>
                </a:solidFill>
              </a:rPr>
              <a:t>input </a:t>
            </a:r>
            <a:r>
              <a:rPr lang="ko-KR" altLang="en-US" sz="1200" b="1" dirty="0">
                <a:solidFill>
                  <a:srgbClr val="002060"/>
                </a:solidFill>
              </a:rPr>
              <a:t>필드는 모두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1233</Words>
  <Application>Microsoft Office PowerPoint</Application>
  <PresentationFormat>와이드스크린</PresentationFormat>
  <Paragraphs>456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16</cp:revision>
  <dcterms:created xsi:type="dcterms:W3CDTF">2021-08-19T23:33:36Z</dcterms:created>
  <dcterms:modified xsi:type="dcterms:W3CDTF">2021-08-20T03:53:13Z</dcterms:modified>
</cp:coreProperties>
</file>