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8" r:id="rId2"/>
    <p:sldId id="396" r:id="rId3"/>
    <p:sldId id="395" r:id="rId4"/>
    <p:sldId id="431" r:id="rId5"/>
    <p:sldId id="392" r:id="rId6"/>
    <p:sldId id="381" r:id="rId7"/>
    <p:sldId id="386" r:id="rId8"/>
    <p:sldId id="428" r:id="rId9"/>
    <p:sldId id="429" r:id="rId10"/>
    <p:sldId id="430" r:id="rId11"/>
    <p:sldId id="393" r:id="rId12"/>
    <p:sldId id="411" r:id="rId13"/>
    <p:sldId id="432" r:id="rId14"/>
    <p:sldId id="387" r:id="rId15"/>
    <p:sldId id="3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283-24E8-43BF-8699-4850E5B0C7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FE6E-F9FE-49BE-B901-A5FE3BA3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7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7A07-8F34-4A19-809E-7981317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2CCF0-58AC-4B4C-82B4-98BB786B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7079-531B-4C89-A8C6-0E4CC2A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595F-320C-464F-8D1B-8E483574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8B20-27DA-41BA-9E79-7EBBA79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001C-5A77-4ABA-8DA1-63ED819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86169-8386-43E2-BF83-D536490F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C2F6-67FA-47A9-9D9B-9EF9854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C9E2-1BC5-4CAA-8F15-4E4D802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1320-27FB-4C91-B94B-1F4A7AA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F1F83-6FBF-4080-ABC6-5FEC92B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671E-715D-4A12-8B1A-9C975433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D9B0-E109-4ADB-B312-C1140A7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E13-D9F1-4864-9BB9-E1A96A78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F1DF-CB84-4704-BEE5-AA97077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6265502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38587215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CF2F-13DD-4013-8756-61C35C0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5BFB-084C-4EC6-AE97-DC77448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BD6B-BEC3-4F3F-A4BD-BF3075A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9ED8-3478-4332-9EC5-7592C899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36C-FA0E-4F3C-A3F1-707D054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0D04-C4AA-430D-8AFD-1157CD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94F84-DF3B-4DA7-A872-322C1F98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DE96D-F422-4BB1-9C40-7B2FA4E6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9845-5D27-400D-8136-9D2F280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42AB0-8C8C-4E7B-BB05-8E8063C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06A2-9FAE-4D47-BE41-D3816BD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8B128-41DE-46F0-AB48-A99F9D67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62161-0DA1-46DC-94B0-C70DC4CC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2DE83-3616-4506-A3FE-1307CC8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E878A-C34B-434A-A2D1-7F410A31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163E-41A3-4180-B106-12D97DF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B115-0A32-4B58-873F-808EED3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819D-A604-432B-BF60-3267331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7948-95E8-4CFA-B105-FEB95ABF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A4E6B-658A-44B5-B4A8-E9407464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8CF74-DF5A-4D35-A2B7-49CAB176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7BD1-BEA3-4F99-A01F-D1FCAF8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39D7C-A3B5-42B8-B825-2BE1DF4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69B7C-AC6E-4017-848A-551F94E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98B0-BF3C-4CCC-A149-BB0DA5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C9DDB-C572-453F-B430-6AD5347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9AE02-D040-422C-AF90-3724565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F393E-73CA-44F6-8B09-54CFF5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9AE71-C0A2-4BCA-BED7-A31F4723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0FF56-C148-4607-9058-6B639A2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AC851-83FA-4B64-9FB1-906F764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6F2-FF61-4063-B927-BD2D8709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117F-6A71-4EED-A73F-759F13FD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38C4-F743-4106-B512-198565F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C1C09-BAEA-4873-8F6B-E4C8017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BC49A-DA84-4A87-A24C-A77D91B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AB1DD-8A82-4F2C-B3BE-B8F4569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DFD9-354F-4491-99CC-392CC5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AA27-0AF4-4F74-AB05-1AE296AF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130A-D61F-4041-895B-810BC7C3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76426-FB3C-4D0E-8C2A-379779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817D5-018B-4519-8D96-364F281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7705-30F5-4642-AE31-150AD18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5B517-61B2-4CF3-9FD1-59106537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897D8-6DCF-4ED9-BB5F-3A89B29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48544-A5AC-4EB3-AB10-5D8B394F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81B8-9942-4F02-88A3-26AB45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6DCA-2744-4A1C-9A86-0151616A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6C381D1C-A1F8-4D65-A6B9-FF7E92A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9" y="4234649"/>
            <a:ext cx="5259486" cy="32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B7990-13B9-406D-8618-269741DC2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B737C-DC42-4C57-BD35-26CA53D63244}"/>
              </a:ext>
            </a:extLst>
          </p:cNvPr>
          <p:cNvSpPr/>
          <p:nvPr/>
        </p:nvSpPr>
        <p:spPr>
          <a:xfrm>
            <a:off x="4166822" y="375984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0039F-73E1-4DF7-B345-4F436921FF7E}"/>
              </a:ext>
            </a:extLst>
          </p:cNvPr>
          <p:cNvSpPr/>
          <p:nvPr/>
        </p:nvSpPr>
        <p:spPr>
          <a:xfrm>
            <a:off x="3813786" y="3041336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C7662-A525-4F40-9C8A-44066889A2DA}"/>
              </a:ext>
            </a:extLst>
          </p:cNvPr>
          <p:cNvSpPr/>
          <p:nvPr/>
        </p:nvSpPr>
        <p:spPr>
          <a:xfrm>
            <a:off x="3329531" y="3040551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11375-B069-460C-94C8-940453CF352C}"/>
              </a:ext>
            </a:extLst>
          </p:cNvPr>
          <p:cNvSpPr/>
          <p:nvPr/>
        </p:nvSpPr>
        <p:spPr>
          <a:xfrm>
            <a:off x="2556620" y="302693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B9C45-DEF6-425C-A0A0-B189402EEE00}"/>
              </a:ext>
            </a:extLst>
          </p:cNvPr>
          <p:cNvSpPr/>
          <p:nvPr/>
        </p:nvSpPr>
        <p:spPr>
          <a:xfrm>
            <a:off x="5649370" y="3040551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EFCED-7E47-450B-B9D5-E87DCCCE36CC}"/>
              </a:ext>
            </a:extLst>
          </p:cNvPr>
          <p:cNvSpPr/>
          <p:nvPr/>
        </p:nvSpPr>
        <p:spPr>
          <a:xfrm>
            <a:off x="1664068" y="1805405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EFC7B-F595-4F9E-91E2-3B8BADBB5280}"/>
              </a:ext>
            </a:extLst>
          </p:cNvPr>
          <p:cNvSpPr/>
          <p:nvPr/>
        </p:nvSpPr>
        <p:spPr>
          <a:xfrm>
            <a:off x="2017938" y="2052893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6078E-4B08-4736-85FF-93BA5BC02C06}"/>
              </a:ext>
            </a:extLst>
          </p:cNvPr>
          <p:cNvSpPr/>
          <p:nvPr/>
        </p:nvSpPr>
        <p:spPr>
          <a:xfrm>
            <a:off x="2566347" y="2050093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C93AC-BCDE-4A83-9A7F-9E03BDFCF0EF}"/>
              </a:ext>
            </a:extLst>
          </p:cNvPr>
          <p:cNvSpPr/>
          <p:nvPr/>
        </p:nvSpPr>
        <p:spPr>
          <a:xfrm>
            <a:off x="1839498" y="226927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255332-7E40-469E-9FA6-2C1C561F4B94}"/>
              </a:ext>
            </a:extLst>
          </p:cNvPr>
          <p:cNvSpPr/>
          <p:nvPr/>
        </p:nvSpPr>
        <p:spPr>
          <a:xfrm>
            <a:off x="2566347" y="2266473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740CC-AF64-4814-AC2A-FC33EB87CBCD}"/>
              </a:ext>
            </a:extLst>
          </p:cNvPr>
          <p:cNvSpPr/>
          <p:nvPr/>
        </p:nvSpPr>
        <p:spPr>
          <a:xfrm>
            <a:off x="1839498" y="278489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93B14-1EBB-4164-A2E6-F18BCE4E4FE8}"/>
              </a:ext>
            </a:extLst>
          </p:cNvPr>
          <p:cNvSpPr/>
          <p:nvPr/>
        </p:nvSpPr>
        <p:spPr>
          <a:xfrm>
            <a:off x="2566347" y="2782093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1E1D2-E8A3-43DF-9ABD-ED1C88885B28}"/>
              </a:ext>
            </a:extLst>
          </p:cNvPr>
          <p:cNvSpPr/>
          <p:nvPr/>
        </p:nvSpPr>
        <p:spPr>
          <a:xfrm>
            <a:off x="1846839" y="3061079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5045-0139-4BDF-9BBC-50B97213FF05}"/>
              </a:ext>
            </a:extLst>
          </p:cNvPr>
          <p:cNvSpPr/>
          <p:nvPr/>
        </p:nvSpPr>
        <p:spPr>
          <a:xfrm>
            <a:off x="3813786" y="3320382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EECA4-7BEA-4ECF-8745-225C32019EDC}"/>
              </a:ext>
            </a:extLst>
          </p:cNvPr>
          <p:cNvSpPr/>
          <p:nvPr/>
        </p:nvSpPr>
        <p:spPr>
          <a:xfrm>
            <a:off x="3329531" y="3319597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30FF1-4FF6-4173-B9EA-D2AF5BA40626}"/>
              </a:ext>
            </a:extLst>
          </p:cNvPr>
          <p:cNvSpPr/>
          <p:nvPr/>
        </p:nvSpPr>
        <p:spPr>
          <a:xfrm>
            <a:off x="2556620" y="3305982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009C6-A3DC-4C2F-9587-02EB8214CE5C}"/>
              </a:ext>
            </a:extLst>
          </p:cNvPr>
          <p:cNvSpPr/>
          <p:nvPr/>
        </p:nvSpPr>
        <p:spPr>
          <a:xfrm>
            <a:off x="5649370" y="331959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D4DD3-0F4E-4C57-B5C5-DECCA56E6902}"/>
              </a:ext>
            </a:extLst>
          </p:cNvPr>
          <p:cNvSpPr/>
          <p:nvPr/>
        </p:nvSpPr>
        <p:spPr>
          <a:xfrm>
            <a:off x="1846839" y="3340125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C72838-7DDB-4D58-B515-AB2A9F7EE5DF}"/>
              </a:ext>
            </a:extLst>
          </p:cNvPr>
          <p:cNvSpPr/>
          <p:nvPr/>
        </p:nvSpPr>
        <p:spPr>
          <a:xfrm>
            <a:off x="1636637" y="2522261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25CDD-1536-4139-8DE2-B94B9F80F51A}"/>
              </a:ext>
            </a:extLst>
          </p:cNvPr>
          <p:cNvSpPr/>
          <p:nvPr/>
        </p:nvSpPr>
        <p:spPr>
          <a:xfrm>
            <a:off x="2556620" y="2522261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항목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 팝업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점검유형별 </a:t>
            </a:r>
            <a:r>
              <a:rPr lang="en-US" altLang="ko-KR" sz="900" dirty="0">
                <a:solidFill>
                  <a:schemeClr val="tx1"/>
                </a:solidFill>
              </a:rPr>
              <a:t>CHECK </a:t>
            </a:r>
            <a:r>
              <a:rPr lang="ko-KR" altLang="en-US" sz="900" dirty="0">
                <a:solidFill>
                  <a:schemeClr val="tx1"/>
                </a:solidFill>
              </a:rPr>
              <a:t>항목을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공통의 경우도 동일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286252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  중 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와 이미지를 혼재하여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분류를 </a:t>
                      </a:r>
                      <a:r>
                        <a:rPr lang="ko-KR" altLang="en-US" sz="800" dirty="0" err="1"/>
                        <a:t>미사용처리하면</a:t>
                      </a:r>
                      <a:r>
                        <a:rPr lang="ko-KR" altLang="en-US" sz="800" dirty="0"/>
                        <a:t> 분류에 해당하는 항목전체가 </a:t>
                      </a:r>
                      <a:r>
                        <a:rPr lang="ko-KR" altLang="en-US" sz="800" dirty="0" err="1"/>
                        <a:t>미사용처리됨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4675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부문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16433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3120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753" y="1286252"/>
            <a:ext cx="6645346" cy="4491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6854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9734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26421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7594" y="482700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43553" y="2380464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6433" y="2380464"/>
            <a:ext cx="5288943" cy="2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3553" y="2680793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14152" y="2942029"/>
            <a:ext cx="5288943" cy="174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4152" y="2716303"/>
            <a:ext cx="5288943" cy="18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Edit </a:t>
            </a:r>
            <a:r>
              <a:rPr lang="ko-KR" altLang="en-US" sz="9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3553" y="1421422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6434" y="1458751"/>
            <a:ext cx="766974" cy="178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61037" y="4797072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7197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2" name="타원 1"/>
          <p:cNvSpPr/>
          <p:nvPr/>
        </p:nvSpPr>
        <p:spPr>
          <a:xfrm>
            <a:off x="1324031" y="2093130"/>
            <a:ext cx="109606" cy="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7741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미사용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37842" y="2093130"/>
            <a:ext cx="109606" cy="133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4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작업지시서 목록 팝업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3294" y="848618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작업지시현황에서 선택한 수치에 대한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551376"/>
          <a:ext cx="26705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시간은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상세내역을  </a:t>
                      </a:r>
                      <a:r>
                        <a:rPr lang="ko-KR" altLang="en-US" sz="800" b="1" dirty="0"/>
                        <a:t>별도 페이지에 출력</a:t>
                      </a:r>
                      <a:endParaRPr lang="en-US" altLang="ko-KR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53294" y="3061559"/>
            <a:ext cx="2631804" cy="181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355" y="1284790"/>
            <a:ext cx="860257" cy="256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19435" y="1575977"/>
          <a:ext cx="7095426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조직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작업시간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 상태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DDD&gt;DDDDDDDDDDDDDDDD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HH:MI!HH:MI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DDDDDDDDDDDDDDDDDDDDDDDDDDDD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2612" y="1325253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773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76"/>
              </p:ext>
            </p:extLst>
          </p:nvPr>
        </p:nvGraphicFramePr>
        <p:xfrm>
          <a:off x="332980" y="3238487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직영시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조직명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>
                <a:solidFill>
                  <a:schemeClr val="tx1"/>
                </a:solidFill>
              </a:rPr>
              <a:t>공사명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공사번호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110729" y="29306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29406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진행상태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서류분류 전체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1134" y="4592650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 유형 전체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2943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31541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등록한 혹은 등록중인 서류를 찾기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A5ED6-110F-45A7-A738-91FD27CA2EAC}"/>
              </a:ext>
            </a:extLst>
          </p:cNvPr>
          <p:cNvSpPr/>
          <p:nvPr/>
        </p:nvSpPr>
        <p:spPr>
          <a:xfrm>
            <a:off x="-247611" y="177055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20A123-E65D-4C48-B67E-D936E0A1A0C8}"/>
              </a:ext>
            </a:extLst>
          </p:cNvPr>
          <p:cNvSpPr/>
          <p:nvPr/>
        </p:nvSpPr>
        <p:spPr>
          <a:xfrm>
            <a:off x="764076" y="1775245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859955-84F2-403A-8543-8DB7634614C8}"/>
              </a:ext>
            </a:extLst>
          </p:cNvPr>
          <p:cNvSpPr/>
          <p:nvPr/>
        </p:nvSpPr>
        <p:spPr>
          <a:xfrm>
            <a:off x="2297452" y="1784771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F1B857-719D-4B9A-B7A7-AF69B51C5191}"/>
              </a:ext>
            </a:extLst>
          </p:cNvPr>
          <p:cNvSpPr/>
          <p:nvPr/>
        </p:nvSpPr>
        <p:spPr>
          <a:xfrm>
            <a:off x="1286105" y="178477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E04624-C2F0-4CB1-A5F3-4D88FBB920CD}"/>
              </a:ext>
            </a:extLst>
          </p:cNvPr>
          <p:cNvSpPr/>
          <p:nvPr/>
        </p:nvSpPr>
        <p:spPr>
          <a:xfrm>
            <a:off x="4336491" y="2056822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WBS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1401C4-5D5E-4539-AE2B-42BE58BE0719}"/>
              </a:ext>
            </a:extLst>
          </p:cNvPr>
          <p:cNvSpPr/>
          <p:nvPr/>
        </p:nvSpPr>
        <p:spPr>
          <a:xfrm>
            <a:off x="5348178" y="2061517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7460358-328C-4186-AB27-E43EC3388A00}"/>
              </a:ext>
            </a:extLst>
          </p:cNvPr>
          <p:cNvSpPr/>
          <p:nvPr/>
        </p:nvSpPr>
        <p:spPr>
          <a:xfrm>
            <a:off x="2344366" y="2077924"/>
            <a:ext cx="2377005" cy="170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92A596-7A5B-432E-99D4-0F17F4615388}"/>
              </a:ext>
            </a:extLst>
          </p:cNvPr>
          <p:cNvSpPr/>
          <p:nvPr/>
        </p:nvSpPr>
        <p:spPr>
          <a:xfrm>
            <a:off x="756245" y="2095362"/>
            <a:ext cx="701123" cy="15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7F8CD3-A4DE-408F-A431-DFA458AD5417}"/>
              </a:ext>
            </a:extLst>
          </p:cNvPr>
          <p:cNvSpPr/>
          <p:nvPr/>
        </p:nvSpPr>
        <p:spPr>
          <a:xfrm>
            <a:off x="-16712" y="208000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공사유형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0B17802-C1ED-4538-9EDB-9953C07EAE01}"/>
              </a:ext>
            </a:extLst>
          </p:cNvPr>
          <p:cNvSpPr/>
          <p:nvPr/>
        </p:nvSpPr>
        <p:spPr>
          <a:xfrm>
            <a:off x="1469550" y="2080007"/>
            <a:ext cx="199663" cy="167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미흡 내역 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04890" y="1653196"/>
            <a:ext cx="6802140" cy="2588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OR IMAGE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0489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505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8386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결과 확인서명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11270" y="1682379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890" y="1311385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8576" y="1041788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점검자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4890" y="2922267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576" y="2688799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확인자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5043" y="3293261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F7CCDB-3772-4137-B2C9-75430688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86" y="3551069"/>
            <a:ext cx="5327794" cy="3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8311" y="4902993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4430" y="23073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358" y="2268374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614430" y="257721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3358" y="253821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653358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165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8968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023482" y="249920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62410" y="244250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023482" y="2769043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62410" y="271234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062410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052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305869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23482" y="2259528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62410" y="220283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3F5F94C-A839-4340-BC51-F1CB8077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7" y="3657600"/>
            <a:ext cx="5697870" cy="432558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EE2A90-D49F-4E50-BDD0-DE06D6E59995}"/>
              </a:ext>
            </a:extLst>
          </p:cNvPr>
          <p:cNvSpPr/>
          <p:nvPr/>
        </p:nvSpPr>
        <p:spPr>
          <a:xfrm>
            <a:off x="1614430" y="2857100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1DE45A-9E97-45B5-97CA-79B14DA5F312}"/>
              </a:ext>
            </a:extLst>
          </p:cNvPr>
          <p:cNvSpPr/>
          <p:nvPr/>
        </p:nvSpPr>
        <p:spPr>
          <a:xfrm>
            <a:off x="570371" y="285710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직급명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7AD7AC-1EBF-4329-AD29-BFD6EA6ABB45}"/>
              </a:ext>
            </a:extLst>
          </p:cNvPr>
          <p:cNvSpPr/>
          <p:nvPr/>
        </p:nvSpPr>
        <p:spPr>
          <a:xfrm>
            <a:off x="3902046" y="2857100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 팝업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6" name="그림 5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5AB8A02-ED91-43CD-A5C4-A4EFE7D2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" y="1219345"/>
            <a:ext cx="5846508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A2B511-AAAB-4B50-8E88-1944420BA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56" y="784601"/>
            <a:ext cx="5175504" cy="52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2B1B91-F480-4917-95E5-E668047B2443}"/>
              </a:ext>
            </a:extLst>
          </p:cNvPr>
          <p:cNvSpPr/>
          <p:nvPr/>
        </p:nvSpPr>
        <p:spPr>
          <a:xfrm>
            <a:off x="2060322" y="2448523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02C7337-7C0E-4A2A-B916-CBBAC7477E00}"/>
              </a:ext>
            </a:extLst>
          </p:cNvPr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92956B-907B-430D-B8A1-7806CD183749}"/>
              </a:ext>
            </a:extLst>
          </p:cNvPr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A5A152-6986-46A2-A7E1-7A4A4333FCBC}"/>
              </a:ext>
            </a:extLst>
          </p:cNvPr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039F47-C32C-436C-9276-2239A7B39F5B}"/>
              </a:ext>
            </a:extLst>
          </p:cNvPr>
          <p:cNvSpPr/>
          <p:nvPr/>
        </p:nvSpPr>
        <p:spPr>
          <a:xfrm>
            <a:off x="1055512" y="248499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4254D3-14AA-4333-A465-82317DD82EBE}"/>
              </a:ext>
            </a:extLst>
          </p:cNvPr>
          <p:cNvSpPr/>
          <p:nvPr/>
        </p:nvSpPr>
        <p:spPr>
          <a:xfrm>
            <a:off x="2052318" y="2776498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3A11FD-26AA-4DFF-9970-BE8D255B3171}"/>
              </a:ext>
            </a:extLst>
          </p:cNvPr>
          <p:cNvSpPr/>
          <p:nvPr/>
        </p:nvSpPr>
        <p:spPr>
          <a:xfrm>
            <a:off x="1047509" y="281297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64C391B-1267-4D01-BC07-913988FB3BD7}"/>
              </a:ext>
            </a:extLst>
          </p:cNvPr>
          <p:cNvSpPr/>
          <p:nvPr/>
        </p:nvSpPr>
        <p:spPr>
          <a:xfrm>
            <a:off x="2052319" y="2137861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ED15C02-F064-4154-8051-A5876A7A99F6}"/>
              </a:ext>
            </a:extLst>
          </p:cNvPr>
          <p:cNvSpPr/>
          <p:nvPr/>
        </p:nvSpPr>
        <p:spPr>
          <a:xfrm>
            <a:off x="1047509" y="217433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0B988F-2AD4-47BC-AC8E-1171192943C4}"/>
              </a:ext>
            </a:extLst>
          </p:cNvPr>
          <p:cNvSpPr/>
          <p:nvPr/>
        </p:nvSpPr>
        <p:spPr>
          <a:xfrm>
            <a:off x="5673492" y="2138125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5BC8540-1518-4963-B6FD-4E3AFD67861E}"/>
              </a:ext>
            </a:extLst>
          </p:cNvPr>
          <p:cNvSpPr/>
          <p:nvPr/>
        </p:nvSpPr>
        <p:spPr>
          <a:xfrm>
            <a:off x="2059325" y="1908041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1A41D7D-FCE4-40DD-8814-43EECD44C4D3}"/>
              </a:ext>
            </a:extLst>
          </p:cNvPr>
          <p:cNvSpPr/>
          <p:nvPr/>
        </p:nvSpPr>
        <p:spPr>
          <a:xfrm>
            <a:off x="1016264" y="341057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E8A706-8E75-40F4-A912-6623D53C7F79}"/>
              </a:ext>
            </a:extLst>
          </p:cNvPr>
          <p:cNvSpPr/>
          <p:nvPr/>
        </p:nvSpPr>
        <p:spPr>
          <a:xfrm>
            <a:off x="996216" y="373329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D03E8F6-7D57-4A09-9AB2-93CE4D1C3FA3}"/>
              </a:ext>
            </a:extLst>
          </p:cNvPr>
          <p:cNvSpPr/>
          <p:nvPr/>
        </p:nvSpPr>
        <p:spPr>
          <a:xfrm>
            <a:off x="2063098" y="3733299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703F46-F7F0-4BC9-95FF-EEC1D49CB3A1}"/>
              </a:ext>
            </a:extLst>
          </p:cNvPr>
          <p:cNvSpPr/>
          <p:nvPr/>
        </p:nvSpPr>
        <p:spPr>
          <a:xfrm>
            <a:off x="5122448" y="3733299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CCDE96C-7E8A-4783-945B-A7ABE692D87A}"/>
              </a:ext>
            </a:extLst>
          </p:cNvPr>
          <p:cNvSpPr/>
          <p:nvPr/>
        </p:nvSpPr>
        <p:spPr>
          <a:xfrm>
            <a:off x="5417528" y="3733299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줄무늬가 있는 오른쪽 화살표 1">
            <a:extLst>
              <a:ext uri="{FF2B5EF4-FFF2-40B4-BE49-F238E27FC236}">
                <a16:creationId xmlns:a16="http://schemas.microsoft.com/office/drawing/2014/main" id="{F04DA3DE-99EE-40D7-AB7A-C052100312D7}"/>
              </a:ext>
            </a:extLst>
          </p:cNvPr>
          <p:cNvSpPr/>
          <p:nvPr/>
        </p:nvSpPr>
        <p:spPr>
          <a:xfrm rot="5400000">
            <a:off x="5752293" y="3757214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450528-39CF-4EE7-858D-81AA9D4FC9B1}"/>
              </a:ext>
            </a:extLst>
          </p:cNvPr>
          <p:cNvSpPr/>
          <p:nvPr/>
        </p:nvSpPr>
        <p:spPr>
          <a:xfrm>
            <a:off x="1015266" y="405714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762E04A-C090-491D-922D-540ABDE86491}"/>
              </a:ext>
            </a:extLst>
          </p:cNvPr>
          <p:cNvSpPr/>
          <p:nvPr/>
        </p:nvSpPr>
        <p:spPr>
          <a:xfrm>
            <a:off x="2082148" y="4057149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0134C3-A47D-4AED-BE23-9231D341A67B}"/>
              </a:ext>
            </a:extLst>
          </p:cNvPr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FF21E66-6B56-42A0-9801-824C69F26043}"/>
              </a:ext>
            </a:extLst>
          </p:cNvPr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579F0E-B111-4922-B11D-B3C462FADCFD}"/>
              </a:ext>
            </a:extLst>
          </p:cNvPr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6326DE7-D549-4076-BA3D-16286C9F40D4}"/>
              </a:ext>
            </a:extLst>
          </p:cNvPr>
          <p:cNvSpPr/>
          <p:nvPr/>
        </p:nvSpPr>
        <p:spPr>
          <a:xfrm>
            <a:off x="2059325" y="3428610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327C6E5-ABD0-4ED0-AECA-D9D3462024CA}"/>
              </a:ext>
            </a:extLst>
          </p:cNvPr>
          <p:cNvSpPr/>
          <p:nvPr/>
        </p:nvSpPr>
        <p:spPr>
          <a:xfrm>
            <a:off x="1041480" y="191565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6B3E8C7-9DB7-4A5E-90C4-1DC1C6D39195}"/>
              </a:ext>
            </a:extLst>
          </p:cNvPr>
          <p:cNvSpPr/>
          <p:nvPr/>
        </p:nvSpPr>
        <p:spPr>
          <a:xfrm>
            <a:off x="2762565" y="3428610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9BB06F-F2EC-4CB5-BE38-CD58A7A60815}"/>
              </a:ext>
            </a:extLst>
          </p:cNvPr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15E2D34-0213-4DFE-8C6F-F3BA0A16DCCF}"/>
              </a:ext>
            </a:extLst>
          </p:cNvPr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C708154-3F7A-442C-B221-70BF4A2AD8EC}"/>
              </a:ext>
            </a:extLst>
          </p:cNvPr>
          <p:cNvSpPr/>
          <p:nvPr/>
        </p:nvSpPr>
        <p:spPr>
          <a:xfrm>
            <a:off x="1019198" y="311456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작성주기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07973B-7E04-4C76-93E5-583B40B2059F}"/>
              </a:ext>
            </a:extLst>
          </p:cNvPr>
          <p:cNvSpPr/>
          <p:nvPr/>
        </p:nvSpPr>
        <p:spPr>
          <a:xfrm>
            <a:off x="2062259" y="3132599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2684656-B48F-4CB5-928A-658A743E4A1C}"/>
              </a:ext>
            </a:extLst>
          </p:cNvPr>
          <p:cNvSpPr/>
          <p:nvPr/>
        </p:nvSpPr>
        <p:spPr>
          <a:xfrm>
            <a:off x="2765499" y="3132599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D0779C7-813D-463E-9404-C41EDC6FABAE}"/>
              </a:ext>
            </a:extLst>
          </p:cNvPr>
          <p:cNvSpPr/>
          <p:nvPr/>
        </p:nvSpPr>
        <p:spPr>
          <a:xfrm>
            <a:off x="2038460" y="4397791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DEDBDA8-E83C-49DC-A057-EBADEB6EF349}"/>
              </a:ext>
            </a:extLst>
          </p:cNvPr>
          <p:cNvSpPr/>
          <p:nvPr/>
        </p:nvSpPr>
        <p:spPr>
          <a:xfrm>
            <a:off x="994401" y="439779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90B7AE-4195-4B26-978C-6E7A5C521FB2}"/>
              </a:ext>
            </a:extLst>
          </p:cNvPr>
          <p:cNvSpPr/>
          <p:nvPr/>
        </p:nvSpPr>
        <p:spPr>
          <a:xfrm>
            <a:off x="4326076" y="4397791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9180D57-84AB-4306-9DFA-F9EC0A3BB848}"/>
              </a:ext>
            </a:extLst>
          </p:cNvPr>
          <p:cNvSpPr/>
          <p:nvPr/>
        </p:nvSpPr>
        <p:spPr>
          <a:xfrm>
            <a:off x="2038460" y="4602324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D4FFC08-5C8E-49BC-9869-7C66C2305E32}"/>
              </a:ext>
            </a:extLst>
          </p:cNvPr>
          <p:cNvSpPr/>
          <p:nvPr/>
        </p:nvSpPr>
        <p:spPr>
          <a:xfrm>
            <a:off x="4326076" y="4602324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D5D51DB-C780-456D-B50D-3CA0440467A8}"/>
              </a:ext>
            </a:extLst>
          </p:cNvPr>
          <p:cNvSpPr/>
          <p:nvPr/>
        </p:nvSpPr>
        <p:spPr>
          <a:xfrm>
            <a:off x="2038460" y="480671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232CEE8-02CF-4EBB-AB80-A003B3B4A82B}"/>
              </a:ext>
            </a:extLst>
          </p:cNvPr>
          <p:cNvSpPr/>
          <p:nvPr/>
        </p:nvSpPr>
        <p:spPr>
          <a:xfrm>
            <a:off x="4326076" y="480671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E11DF8-3182-43E6-97B6-CD4CF3F06006}"/>
              </a:ext>
            </a:extLst>
          </p:cNvPr>
          <p:cNvSpPr/>
          <p:nvPr/>
        </p:nvSpPr>
        <p:spPr>
          <a:xfrm>
            <a:off x="4615800" y="439779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CD21EE2-48DB-4B82-BD9E-70918495A22D}"/>
              </a:ext>
            </a:extLst>
          </p:cNvPr>
          <p:cNvSpPr/>
          <p:nvPr/>
        </p:nvSpPr>
        <p:spPr>
          <a:xfrm>
            <a:off x="4615800" y="460232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E881915-BE92-488C-B920-2953EE058D21}"/>
              </a:ext>
            </a:extLst>
          </p:cNvPr>
          <p:cNvSpPr/>
          <p:nvPr/>
        </p:nvSpPr>
        <p:spPr>
          <a:xfrm>
            <a:off x="4615800" y="480671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AA84740-76DA-4BA2-8760-CDF3A4A5D696}"/>
              </a:ext>
            </a:extLst>
          </p:cNvPr>
          <p:cNvSpPr/>
          <p:nvPr/>
        </p:nvSpPr>
        <p:spPr>
          <a:xfrm>
            <a:off x="4848904" y="4397791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6AF261A-7D1B-4DB5-BBF8-8739DE0CA96C}"/>
              </a:ext>
            </a:extLst>
          </p:cNvPr>
          <p:cNvSpPr/>
          <p:nvPr/>
        </p:nvSpPr>
        <p:spPr>
          <a:xfrm>
            <a:off x="4848904" y="4602324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6D00D60-3738-4DB3-9E40-D5A7DE6ABB6F}"/>
              </a:ext>
            </a:extLst>
          </p:cNvPr>
          <p:cNvSpPr/>
          <p:nvPr/>
        </p:nvSpPr>
        <p:spPr>
          <a:xfrm>
            <a:off x="4848904" y="4806717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645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0916" y="1955091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4975" y="22029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0916" y="22029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22591" y="22029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34975" y="249897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0916" y="24989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22591" y="249897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34975" y="291578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0916" y="291578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22591" y="291578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34975" y="312031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2591" y="312031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34975" y="332471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591" y="332471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78783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2315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412315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412315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5645419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5645419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645419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569" y="2359946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6080" y="3117325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504" y="308891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6080" y="258426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117218" y="255585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6932" y="3117325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977" y="3678792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16080" y="28228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7218" y="27944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12083-B599-4879-BEFB-B2B47EF5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A9192-08B2-475B-8EC2-13FFFEA8FADB}"/>
              </a:ext>
            </a:extLst>
          </p:cNvPr>
          <p:cNvSpPr/>
          <p:nvPr/>
        </p:nvSpPr>
        <p:spPr>
          <a:xfrm>
            <a:off x="1889737" y="1811159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EDA19-1C37-44C1-A682-FD6F3E5EC36D}"/>
              </a:ext>
            </a:extLst>
          </p:cNvPr>
          <p:cNvSpPr/>
          <p:nvPr/>
        </p:nvSpPr>
        <p:spPr>
          <a:xfrm>
            <a:off x="1803837" y="1950068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E65E6-A254-4B30-B424-770DC74EF885}"/>
              </a:ext>
            </a:extLst>
          </p:cNvPr>
          <p:cNvSpPr/>
          <p:nvPr/>
        </p:nvSpPr>
        <p:spPr>
          <a:xfrm>
            <a:off x="2043008" y="2143228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C53D3-2754-46C5-BD99-3E521360A5AF}"/>
              </a:ext>
            </a:extLst>
          </p:cNvPr>
          <p:cNvSpPr/>
          <p:nvPr/>
        </p:nvSpPr>
        <p:spPr>
          <a:xfrm>
            <a:off x="2475039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319EC9-5E4F-40FF-B112-F8DA28555666}"/>
              </a:ext>
            </a:extLst>
          </p:cNvPr>
          <p:cNvSpPr/>
          <p:nvPr/>
        </p:nvSpPr>
        <p:spPr>
          <a:xfrm>
            <a:off x="3060341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543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1261</Words>
  <Application>Microsoft Office PowerPoint</Application>
  <PresentationFormat>와이드스크린</PresentationFormat>
  <Paragraphs>536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27</cp:revision>
  <dcterms:created xsi:type="dcterms:W3CDTF">2021-08-19T23:33:36Z</dcterms:created>
  <dcterms:modified xsi:type="dcterms:W3CDTF">2021-08-25T05:37:51Z</dcterms:modified>
</cp:coreProperties>
</file>