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D7BE-48C5-4445-9C4C-8388479A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C24B-9062-4B2B-98D9-26EDDF73E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DA72-F553-4411-AADD-94CAF3D8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02A2-564F-407F-AAF4-95D4A184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FFE1-8980-4478-8356-83B54685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EFE7-4119-45D0-A940-8D09C565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91C0-7C39-4F35-8BCA-25F56922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57-57DB-4E53-B930-D9DBCD75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B5B6-A548-4395-8968-17038E9C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DE3A-E8CD-449B-BAEC-F56FF2D3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222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6533F-0246-4533-A77D-B183C6BB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62253-C090-4058-92D0-37E6A2F4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A1C5-3304-485F-AE52-44DFB14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3BD5-52E3-4CAC-936E-6C77C649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AF33-6645-4EDB-8624-24E629E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21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B359-E359-45AB-A738-8E652588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5CE9-8146-4040-8141-5811C66D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D400-60EF-4B62-A4CC-EE1D3BEE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534B-9EED-4227-B874-8C123B9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FBF8-4161-4606-ABBE-B2FF5653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874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8584-AD70-4B04-B7FF-1B89BDCC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8848-82B6-4D78-8F97-CB109002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F716-0608-438E-95B8-06CDC104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39DB-3A3D-4217-AF10-1D02491B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1ED6-E056-4447-8992-1492F38E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372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C2E3-B1F2-402A-A19C-7DB98A8F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7DD2-86A4-491D-9D91-30669C3E7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EA5D2-B24C-4F97-B98F-8097BFB6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7EB6-98A2-446F-9F88-D462340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9DCD-DE75-4B5C-B4B3-46F5C31B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75807-0838-4B50-BB2D-B5731704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99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342B-4412-4485-92BC-A185006B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DCE3F-5687-43C5-8660-7EE65986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2C13-E382-4AD9-BCFB-8694A395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86A7E-CD3F-425A-9E90-24ED32F04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99EE0-2519-4416-9453-8E110B1F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2BC64-BEE2-429A-B5EB-64132466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D3D92-8EDB-41F4-BC9C-A5A30979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49F19-8D96-4CDD-9684-227A678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862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4CD-A4FA-4D28-9988-A2531DE8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37E47-C00E-4AE0-A471-B3D1B827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41A7-5930-4A53-8A9B-DF019F97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6EF97-35B6-4DB0-AE65-37D9C6D4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765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15AE4-1947-4E6D-82AD-20B019F6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6655D-DBAD-41B7-B98C-6E27CA6E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C361D-B74D-4542-BA54-4D8B1B6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281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6B89-86BD-4223-A449-3E9D234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1C69-C45B-4DF8-88D9-4AA5ECE0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40538-8E88-4C15-88D4-68BD2F1C2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46B9-6531-4FD6-8720-68171D2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F681-DB59-4842-BF2B-ACD68F23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1E79-ADBD-4464-99CF-E2BF30C6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07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6158-F935-4335-86B6-A96FD9B5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6040E-859B-4AE7-92E5-57D332372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2C2D2-8378-41F7-A763-23CC9D61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E87FD-1FDF-40D9-932C-045AAD0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CBDF-05ED-4FE9-B2FF-8F4009DD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4B09E-4C8E-4A39-BE62-2FC100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203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AEC68-809D-4034-A3EC-0F9BF32A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B569-4278-4C33-BBE4-24E761DA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40052-EF57-480F-B80C-945839ABE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F8AD-A9BD-40E9-8D62-851CF47685C2}" type="datetimeFigureOut">
              <a:rPr lang="en-MY" smtClean="0"/>
              <a:t>11/6/2019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04F4-F6DE-4A02-8B3A-34FEF5C8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F8F6-FF77-4144-8AF5-4D197245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9FA6-4DE6-44C0-A063-548B19718F1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28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FB9E-BD58-496E-B1BF-945562780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Sample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0AC8B-23F3-42E2-98FE-B4415AC30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37451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Nagarajan Perumal</dc:creator>
  <cp:lastModifiedBy>Nagarajan Perumal</cp:lastModifiedBy>
  <cp:revision>2</cp:revision>
  <dcterms:created xsi:type="dcterms:W3CDTF">2019-06-11T02:54:26Z</dcterms:created>
  <dcterms:modified xsi:type="dcterms:W3CDTF">2019-06-11T02:55:01Z</dcterms:modified>
</cp:coreProperties>
</file>