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96" r:id="rId3"/>
    <p:sldId id="312" r:id="rId4"/>
    <p:sldId id="322" r:id="rId5"/>
    <p:sldId id="318" r:id="rId6"/>
    <p:sldId id="309" r:id="rId7"/>
    <p:sldId id="319" r:id="rId8"/>
    <p:sldId id="320" r:id="rId9"/>
    <p:sldId id="313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4"/>
    <p:restoredTop sz="95034"/>
  </p:normalViewPr>
  <p:slideViewPr>
    <p:cSldViewPr snapToGrid="0" snapToObjects="1">
      <p:cViewPr varScale="1">
        <p:scale>
          <a:sx n="121" d="100"/>
          <a:sy n="121" d="100"/>
        </p:scale>
        <p:origin x="10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C6B7B-6D19-424C-8E9F-C5632696E12C}" type="datetimeFigureOut">
              <a:rPr lang="en-US" smtClean="0"/>
              <a:t>3/23/20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F0A45-EA36-EB47-BC9E-DC4D4C087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0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Half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56933" y="4072701"/>
            <a:ext cx="11093763" cy="683306"/>
          </a:xfrm>
          <a:prstGeom prst="rect">
            <a:avLst/>
          </a:prstGeom>
        </p:spPr>
        <p:txBody>
          <a:bodyPr vert="horz" lIns="91418" tIns="45709" rIns="91418" bIns="45709">
            <a:spAutoFit/>
          </a:bodyPr>
          <a:lstStyle>
            <a:lvl1pPr marL="0" indent="0">
              <a:buNone/>
              <a:defRPr sz="4267" baseline="0">
                <a:solidFill>
                  <a:srgbClr val="676767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pPr lvl="0"/>
            <a:r>
              <a:rPr lang="en-GB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1653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gue">
    <p:bg>
      <p:bgPr>
        <a:gradFill rotWithShape="0">
          <a:gsLst>
            <a:gs pos="0">
              <a:srgbClr val="36A4D7"/>
            </a:gs>
            <a:gs pos="99001">
              <a:srgbClr val="2D5AA3"/>
            </a:gs>
            <a:gs pos="100000">
              <a:srgbClr val="2D5AA3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55233" y="1220545"/>
            <a:ext cx="10130723" cy="342659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6133" b="0" i="0" spc="0" baseline="0">
                <a:solidFill>
                  <a:schemeClr val="bg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  <p:pic>
        <p:nvPicPr>
          <p:cNvPr id="10" name="Picture 2" descr="C:\Users\spius\Pictures\cisco logo blue gradient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233" y="6167697"/>
            <a:ext cx="575083" cy="353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2243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677176" indent="-287799">
              <a:lnSpc>
                <a:spcPct val="95000"/>
              </a:lnSpc>
              <a:spcBef>
                <a:spcPts val="120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  <a:endParaRPr lang="ko-KR" altLang="en-US" dirty="0"/>
          </a:p>
          <a:p>
            <a:pPr lvl="1"/>
            <a:endParaRPr lang="en-GB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6130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8" y="1797051"/>
            <a:ext cx="11127317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80000"/>
              <a:buFont typeface="Arial"/>
              <a:buNone/>
              <a:defRPr sz="2000" b="0" i="0">
                <a:solidFill>
                  <a:srgbClr val="676767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1"/>
            <a:r>
              <a:rPr lang="en-US" dirty="0" err="1"/>
              <a:t>Couier</a:t>
            </a:r>
            <a:r>
              <a:rPr lang="en-US" dirty="0"/>
              <a:t> New</a:t>
            </a:r>
            <a:endParaRPr lang="en-GB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97129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073905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83689" y="1797051"/>
            <a:ext cx="5479654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7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190472" y="1797051"/>
            <a:ext cx="5479654" cy="42242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374561" indent="-298382">
              <a:lnSpc>
                <a:spcPct val="95000"/>
              </a:lnSpc>
              <a:spcBef>
                <a:spcPts val="148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677176" indent="-287799">
              <a:lnSpc>
                <a:spcPct val="95000"/>
              </a:lnSpc>
              <a:spcBef>
                <a:spcPts val="600"/>
              </a:spcBef>
              <a:buClr>
                <a:schemeClr val="tx1"/>
              </a:buClr>
              <a:buSzPct val="80000"/>
              <a:buFont typeface="Arial"/>
              <a:buChar char="•"/>
              <a:defRPr sz="24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996719" indent="-228548">
              <a:buClr>
                <a:schemeClr val="tx1"/>
              </a:buClr>
              <a:buSzPct val="80000"/>
              <a:buFont typeface="Arial"/>
              <a:buChar char="•"/>
              <a:defRPr sz="2133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1214683" indent="-228548">
              <a:buClr>
                <a:schemeClr val="tx1"/>
              </a:buClr>
              <a:buSzPct val="80000"/>
              <a:buFont typeface="Arial"/>
              <a:buChar char="•"/>
              <a:defRPr sz="1867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443231" indent="-224314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3627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779084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Freeform 6"/>
          <p:cNvSpPr>
            <a:spLocks noChangeAspect="1" noEditPoints="1"/>
          </p:cNvSpPr>
          <p:nvPr/>
        </p:nvSpPr>
        <p:spPr bwMode="auto">
          <a:xfrm>
            <a:off x="5017326" y="2838769"/>
            <a:ext cx="2157349" cy="1146095"/>
          </a:xfrm>
          <a:custGeom>
            <a:avLst/>
            <a:gdLst>
              <a:gd name="T0" fmla="*/ 2671 w 3456"/>
              <a:gd name="T1" fmla="*/ 1521 h 1834"/>
              <a:gd name="T2" fmla="*/ 2857 w 3456"/>
              <a:gd name="T3" fmla="*/ 1677 h 1834"/>
              <a:gd name="T4" fmla="*/ 2975 w 3456"/>
              <a:gd name="T5" fmla="*/ 1465 h 1834"/>
              <a:gd name="T6" fmla="*/ 1129 w 3456"/>
              <a:gd name="T7" fmla="*/ 1823 h 1834"/>
              <a:gd name="T8" fmla="*/ 3082 w 3456"/>
              <a:gd name="T9" fmla="*/ 1330 h 1834"/>
              <a:gd name="T10" fmla="*/ 3082 w 3456"/>
              <a:gd name="T11" fmla="*/ 1712 h 1834"/>
              <a:gd name="T12" fmla="*/ 2700 w 3456"/>
              <a:gd name="T13" fmla="*/ 1809 h 1834"/>
              <a:gd name="T14" fmla="*/ 2513 w 3456"/>
              <a:gd name="T15" fmla="*/ 1479 h 1834"/>
              <a:gd name="T16" fmla="*/ 2783 w 3456"/>
              <a:gd name="T17" fmla="*/ 1211 h 1834"/>
              <a:gd name="T18" fmla="*/ 2351 w 3456"/>
              <a:gd name="T19" fmla="*/ 1392 h 1834"/>
              <a:gd name="T20" fmla="*/ 2136 w 3456"/>
              <a:gd name="T21" fmla="*/ 1381 h 1834"/>
              <a:gd name="T22" fmla="*/ 2093 w 3456"/>
              <a:gd name="T23" fmla="*/ 1625 h 1834"/>
              <a:gd name="T24" fmla="*/ 2335 w 3456"/>
              <a:gd name="T25" fmla="*/ 1658 h 1834"/>
              <a:gd name="T26" fmla="*/ 2174 w 3456"/>
              <a:gd name="T27" fmla="*/ 1832 h 1834"/>
              <a:gd name="T28" fmla="*/ 1903 w 3456"/>
              <a:gd name="T29" fmla="*/ 1605 h 1834"/>
              <a:gd name="T30" fmla="*/ 2047 w 3456"/>
              <a:gd name="T31" fmla="*/ 1249 h 1834"/>
              <a:gd name="T32" fmla="*/ 748 w 3456"/>
              <a:gd name="T33" fmla="*/ 1223 h 1834"/>
              <a:gd name="T34" fmla="*/ 642 w 3456"/>
              <a:gd name="T35" fmla="*/ 1359 h 1834"/>
              <a:gd name="T36" fmla="*/ 479 w 3456"/>
              <a:gd name="T37" fmla="*/ 1550 h 1834"/>
              <a:gd name="T38" fmla="*/ 697 w 3456"/>
              <a:gd name="T39" fmla="*/ 1676 h 1834"/>
              <a:gd name="T40" fmla="*/ 692 w 3456"/>
              <a:gd name="T41" fmla="*/ 1830 h 1834"/>
              <a:gd name="T42" fmla="*/ 370 w 3456"/>
              <a:gd name="T43" fmla="*/ 1710 h 1834"/>
              <a:gd name="T44" fmla="*/ 375 w 3456"/>
              <a:gd name="T45" fmla="*/ 1326 h 1834"/>
              <a:gd name="T46" fmla="*/ 1610 w 3456"/>
              <a:gd name="T47" fmla="*/ 1211 h 1834"/>
              <a:gd name="T48" fmla="*/ 1679 w 3456"/>
              <a:gd name="T49" fmla="*/ 1350 h 1834"/>
              <a:gd name="T50" fmla="*/ 1494 w 3456"/>
              <a:gd name="T51" fmla="*/ 1373 h 1834"/>
              <a:gd name="T52" fmla="*/ 1634 w 3456"/>
              <a:gd name="T53" fmla="*/ 1470 h 1834"/>
              <a:gd name="T54" fmla="*/ 1737 w 3456"/>
              <a:gd name="T55" fmla="*/ 1694 h 1834"/>
              <a:gd name="T56" fmla="*/ 1524 w 3456"/>
              <a:gd name="T57" fmla="*/ 1833 h 1834"/>
              <a:gd name="T58" fmla="*/ 1334 w 3456"/>
              <a:gd name="T59" fmla="*/ 1678 h 1834"/>
              <a:gd name="T60" fmla="*/ 1552 w 3456"/>
              <a:gd name="T61" fmla="*/ 1690 h 1834"/>
              <a:gd name="T62" fmla="*/ 1520 w 3456"/>
              <a:gd name="T63" fmla="*/ 1584 h 1834"/>
              <a:gd name="T64" fmla="*/ 1350 w 3456"/>
              <a:gd name="T65" fmla="*/ 1473 h 1834"/>
              <a:gd name="T66" fmla="*/ 1446 w 3456"/>
              <a:gd name="T67" fmla="*/ 1227 h 1834"/>
              <a:gd name="T68" fmla="*/ 3456 w 3456"/>
              <a:gd name="T69" fmla="*/ 569 h 1834"/>
              <a:gd name="T70" fmla="*/ 3328 w 3456"/>
              <a:gd name="T71" fmla="*/ 780 h 1834"/>
              <a:gd name="T72" fmla="*/ 3381 w 3456"/>
              <a:gd name="T73" fmla="*/ 493 h 1834"/>
              <a:gd name="T74" fmla="*/ 1793 w 3456"/>
              <a:gd name="T75" fmla="*/ 766 h 1834"/>
              <a:gd name="T76" fmla="*/ 1653 w 3456"/>
              <a:gd name="T77" fmla="*/ 727 h 1834"/>
              <a:gd name="T78" fmla="*/ 113 w 3456"/>
              <a:gd name="T79" fmla="*/ 503 h 1834"/>
              <a:gd name="T80" fmla="*/ 95 w 3456"/>
              <a:gd name="T81" fmla="*/ 801 h 1834"/>
              <a:gd name="T82" fmla="*/ 10 w 3456"/>
              <a:gd name="T83" fmla="*/ 531 h 1834"/>
              <a:gd name="T84" fmla="*/ 3040 w 3456"/>
              <a:gd name="T85" fmla="*/ 340 h 1834"/>
              <a:gd name="T86" fmla="*/ 2929 w 3456"/>
              <a:gd name="T87" fmla="*/ 793 h 1834"/>
              <a:gd name="T88" fmla="*/ 2947 w 3456"/>
              <a:gd name="T89" fmla="*/ 287 h 1834"/>
              <a:gd name="T90" fmla="*/ 2214 w 3456"/>
              <a:gd name="T91" fmla="*/ 748 h 1834"/>
              <a:gd name="T92" fmla="*/ 2069 w 3456"/>
              <a:gd name="T93" fmla="*/ 748 h 1834"/>
              <a:gd name="T94" fmla="*/ 1335 w 3456"/>
              <a:gd name="T95" fmla="*/ 287 h 1834"/>
              <a:gd name="T96" fmla="*/ 1353 w 3456"/>
              <a:gd name="T97" fmla="*/ 793 h 1834"/>
              <a:gd name="T98" fmla="*/ 1242 w 3456"/>
              <a:gd name="T99" fmla="*/ 340 h 1834"/>
              <a:gd name="T100" fmla="*/ 553 w 3456"/>
              <a:gd name="T101" fmla="*/ 322 h 1834"/>
              <a:gd name="T102" fmla="*/ 468 w 3456"/>
              <a:gd name="T103" fmla="*/ 801 h 1834"/>
              <a:gd name="T104" fmla="*/ 450 w 3456"/>
              <a:gd name="T105" fmla="*/ 295 h 1834"/>
              <a:gd name="T106" fmla="*/ 2630 w 3456"/>
              <a:gd name="T107" fmla="*/ 879 h 1834"/>
              <a:gd name="T108" fmla="*/ 2490 w 3456"/>
              <a:gd name="T109" fmla="*/ 917 h 1834"/>
              <a:gd name="T110" fmla="*/ 902 w 3456"/>
              <a:gd name="T111" fmla="*/ 0 h 1834"/>
              <a:gd name="T112" fmla="*/ 955 w 3456"/>
              <a:gd name="T113" fmla="*/ 931 h 1834"/>
              <a:gd name="T114" fmla="*/ 826 w 3456"/>
              <a:gd name="T115" fmla="*/ 75 h 1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456" h="1834">
                <a:moveTo>
                  <a:pt x="2828" y="1362"/>
                </a:moveTo>
                <a:lnTo>
                  <a:pt x="2798" y="1364"/>
                </a:lnTo>
                <a:lnTo>
                  <a:pt x="2771" y="1371"/>
                </a:lnTo>
                <a:lnTo>
                  <a:pt x="2747" y="1384"/>
                </a:lnTo>
                <a:lnTo>
                  <a:pt x="2725" y="1400"/>
                </a:lnTo>
                <a:lnTo>
                  <a:pt x="2706" y="1419"/>
                </a:lnTo>
                <a:lnTo>
                  <a:pt x="2691" y="1441"/>
                </a:lnTo>
                <a:lnTo>
                  <a:pt x="2680" y="1465"/>
                </a:lnTo>
                <a:lnTo>
                  <a:pt x="2674" y="1492"/>
                </a:lnTo>
                <a:lnTo>
                  <a:pt x="2671" y="1521"/>
                </a:lnTo>
                <a:lnTo>
                  <a:pt x="2674" y="1549"/>
                </a:lnTo>
                <a:lnTo>
                  <a:pt x="2680" y="1577"/>
                </a:lnTo>
                <a:lnTo>
                  <a:pt x="2691" y="1601"/>
                </a:lnTo>
                <a:lnTo>
                  <a:pt x="2706" y="1623"/>
                </a:lnTo>
                <a:lnTo>
                  <a:pt x="2725" y="1642"/>
                </a:lnTo>
                <a:lnTo>
                  <a:pt x="2747" y="1658"/>
                </a:lnTo>
                <a:lnTo>
                  <a:pt x="2771" y="1669"/>
                </a:lnTo>
                <a:lnTo>
                  <a:pt x="2798" y="1677"/>
                </a:lnTo>
                <a:lnTo>
                  <a:pt x="2828" y="1680"/>
                </a:lnTo>
                <a:lnTo>
                  <a:pt x="2857" y="1677"/>
                </a:lnTo>
                <a:lnTo>
                  <a:pt x="2883" y="1669"/>
                </a:lnTo>
                <a:lnTo>
                  <a:pt x="2908" y="1658"/>
                </a:lnTo>
                <a:lnTo>
                  <a:pt x="2930" y="1642"/>
                </a:lnTo>
                <a:lnTo>
                  <a:pt x="2948" y="1623"/>
                </a:lnTo>
                <a:lnTo>
                  <a:pt x="2964" y="1601"/>
                </a:lnTo>
                <a:lnTo>
                  <a:pt x="2975" y="1577"/>
                </a:lnTo>
                <a:lnTo>
                  <a:pt x="2982" y="1549"/>
                </a:lnTo>
                <a:lnTo>
                  <a:pt x="2985" y="1521"/>
                </a:lnTo>
                <a:lnTo>
                  <a:pt x="2982" y="1492"/>
                </a:lnTo>
                <a:lnTo>
                  <a:pt x="2975" y="1465"/>
                </a:lnTo>
                <a:lnTo>
                  <a:pt x="2964" y="1441"/>
                </a:lnTo>
                <a:lnTo>
                  <a:pt x="2948" y="1419"/>
                </a:lnTo>
                <a:lnTo>
                  <a:pt x="2930" y="1400"/>
                </a:lnTo>
                <a:lnTo>
                  <a:pt x="2908" y="1384"/>
                </a:lnTo>
                <a:lnTo>
                  <a:pt x="2883" y="1371"/>
                </a:lnTo>
                <a:lnTo>
                  <a:pt x="2857" y="1364"/>
                </a:lnTo>
                <a:lnTo>
                  <a:pt x="2828" y="1362"/>
                </a:lnTo>
                <a:close/>
                <a:moveTo>
                  <a:pt x="977" y="1218"/>
                </a:moveTo>
                <a:lnTo>
                  <a:pt x="1129" y="1218"/>
                </a:lnTo>
                <a:lnTo>
                  <a:pt x="1129" y="1823"/>
                </a:lnTo>
                <a:lnTo>
                  <a:pt x="977" y="1823"/>
                </a:lnTo>
                <a:lnTo>
                  <a:pt x="977" y="1218"/>
                </a:lnTo>
                <a:close/>
                <a:moveTo>
                  <a:pt x="2828" y="1208"/>
                </a:moveTo>
                <a:lnTo>
                  <a:pt x="2873" y="1211"/>
                </a:lnTo>
                <a:lnTo>
                  <a:pt x="2916" y="1219"/>
                </a:lnTo>
                <a:lnTo>
                  <a:pt x="2955" y="1232"/>
                </a:lnTo>
                <a:lnTo>
                  <a:pt x="2992" y="1251"/>
                </a:lnTo>
                <a:lnTo>
                  <a:pt x="3026" y="1273"/>
                </a:lnTo>
                <a:lnTo>
                  <a:pt x="3056" y="1299"/>
                </a:lnTo>
                <a:lnTo>
                  <a:pt x="3082" y="1330"/>
                </a:lnTo>
                <a:lnTo>
                  <a:pt x="3104" y="1363"/>
                </a:lnTo>
                <a:lnTo>
                  <a:pt x="3121" y="1398"/>
                </a:lnTo>
                <a:lnTo>
                  <a:pt x="3134" y="1437"/>
                </a:lnTo>
                <a:lnTo>
                  <a:pt x="3142" y="1479"/>
                </a:lnTo>
                <a:lnTo>
                  <a:pt x="3145" y="1521"/>
                </a:lnTo>
                <a:lnTo>
                  <a:pt x="3142" y="1563"/>
                </a:lnTo>
                <a:lnTo>
                  <a:pt x="3134" y="1604"/>
                </a:lnTo>
                <a:lnTo>
                  <a:pt x="3121" y="1642"/>
                </a:lnTo>
                <a:lnTo>
                  <a:pt x="3104" y="1679"/>
                </a:lnTo>
                <a:lnTo>
                  <a:pt x="3082" y="1712"/>
                </a:lnTo>
                <a:lnTo>
                  <a:pt x="3056" y="1742"/>
                </a:lnTo>
                <a:lnTo>
                  <a:pt x="3026" y="1769"/>
                </a:lnTo>
                <a:lnTo>
                  <a:pt x="2992" y="1791"/>
                </a:lnTo>
                <a:lnTo>
                  <a:pt x="2955" y="1809"/>
                </a:lnTo>
                <a:lnTo>
                  <a:pt x="2916" y="1822"/>
                </a:lnTo>
                <a:lnTo>
                  <a:pt x="2873" y="1831"/>
                </a:lnTo>
                <a:lnTo>
                  <a:pt x="2828" y="1834"/>
                </a:lnTo>
                <a:lnTo>
                  <a:pt x="2783" y="1831"/>
                </a:lnTo>
                <a:lnTo>
                  <a:pt x="2740" y="1822"/>
                </a:lnTo>
                <a:lnTo>
                  <a:pt x="2700" y="1809"/>
                </a:lnTo>
                <a:lnTo>
                  <a:pt x="2663" y="1791"/>
                </a:lnTo>
                <a:lnTo>
                  <a:pt x="2630" y="1769"/>
                </a:lnTo>
                <a:lnTo>
                  <a:pt x="2599" y="1742"/>
                </a:lnTo>
                <a:lnTo>
                  <a:pt x="2573" y="1712"/>
                </a:lnTo>
                <a:lnTo>
                  <a:pt x="2551" y="1679"/>
                </a:lnTo>
                <a:lnTo>
                  <a:pt x="2534" y="1642"/>
                </a:lnTo>
                <a:lnTo>
                  <a:pt x="2521" y="1604"/>
                </a:lnTo>
                <a:lnTo>
                  <a:pt x="2513" y="1563"/>
                </a:lnTo>
                <a:lnTo>
                  <a:pt x="2510" y="1521"/>
                </a:lnTo>
                <a:lnTo>
                  <a:pt x="2513" y="1479"/>
                </a:lnTo>
                <a:lnTo>
                  <a:pt x="2521" y="1437"/>
                </a:lnTo>
                <a:lnTo>
                  <a:pt x="2534" y="1398"/>
                </a:lnTo>
                <a:lnTo>
                  <a:pt x="2551" y="1363"/>
                </a:lnTo>
                <a:lnTo>
                  <a:pt x="2573" y="1330"/>
                </a:lnTo>
                <a:lnTo>
                  <a:pt x="2599" y="1299"/>
                </a:lnTo>
                <a:lnTo>
                  <a:pt x="2630" y="1273"/>
                </a:lnTo>
                <a:lnTo>
                  <a:pt x="2663" y="1251"/>
                </a:lnTo>
                <a:lnTo>
                  <a:pt x="2700" y="1232"/>
                </a:lnTo>
                <a:lnTo>
                  <a:pt x="2740" y="1219"/>
                </a:lnTo>
                <a:lnTo>
                  <a:pt x="2783" y="1211"/>
                </a:lnTo>
                <a:lnTo>
                  <a:pt x="2828" y="1208"/>
                </a:lnTo>
                <a:close/>
                <a:moveTo>
                  <a:pt x="2213" y="1208"/>
                </a:moveTo>
                <a:lnTo>
                  <a:pt x="2242" y="1209"/>
                </a:lnTo>
                <a:lnTo>
                  <a:pt x="2268" y="1211"/>
                </a:lnTo>
                <a:lnTo>
                  <a:pt x="2292" y="1215"/>
                </a:lnTo>
                <a:lnTo>
                  <a:pt x="2312" y="1219"/>
                </a:lnTo>
                <a:lnTo>
                  <a:pt x="2329" y="1223"/>
                </a:lnTo>
                <a:lnTo>
                  <a:pt x="2343" y="1227"/>
                </a:lnTo>
                <a:lnTo>
                  <a:pt x="2351" y="1230"/>
                </a:lnTo>
                <a:lnTo>
                  <a:pt x="2351" y="1392"/>
                </a:lnTo>
                <a:lnTo>
                  <a:pt x="2346" y="1389"/>
                </a:lnTo>
                <a:lnTo>
                  <a:pt x="2335" y="1384"/>
                </a:lnTo>
                <a:lnTo>
                  <a:pt x="2321" y="1377"/>
                </a:lnTo>
                <a:lnTo>
                  <a:pt x="2302" y="1371"/>
                </a:lnTo>
                <a:lnTo>
                  <a:pt x="2279" y="1365"/>
                </a:lnTo>
                <a:lnTo>
                  <a:pt x="2253" y="1360"/>
                </a:lnTo>
                <a:lnTo>
                  <a:pt x="2223" y="1359"/>
                </a:lnTo>
                <a:lnTo>
                  <a:pt x="2192" y="1362"/>
                </a:lnTo>
                <a:lnTo>
                  <a:pt x="2163" y="1369"/>
                </a:lnTo>
                <a:lnTo>
                  <a:pt x="2136" y="1381"/>
                </a:lnTo>
                <a:lnTo>
                  <a:pt x="2113" y="1396"/>
                </a:lnTo>
                <a:lnTo>
                  <a:pt x="2095" y="1415"/>
                </a:lnTo>
                <a:lnTo>
                  <a:pt x="2079" y="1437"/>
                </a:lnTo>
                <a:lnTo>
                  <a:pt x="2067" y="1463"/>
                </a:lnTo>
                <a:lnTo>
                  <a:pt x="2060" y="1490"/>
                </a:lnTo>
                <a:lnTo>
                  <a:pt x="2058" y="1521"/>
                </a:lnTo>
                <a:lnTo>
                  <a:pt x="2060" y="1550"/>
                </a:lnTo>
                <a:lnTo>
                  <a:pt x="2066" y="1578"/>
                </a:lnTo>
                <a:lnTo>
                  <a:pt x="2078" y="1602"/>
                </a:lnTo>
                <a:lnTo>
                  <a:pt x="2093" y="1625"/>
                </a:lnTo>
                <a:lnTo>
                  <a:pt x="2112" y="1644"/>
                </a:lnTo>
                <a:lnTo>
                  <a:pt x="2135" y="1660"/>
                </a:lnTo>
                <a:lnTo>
                  <a:pt x="2162" y="1672"/>
                </a:lnTo>
                <a:lnTo>
                  <a:pt x="2191" y="1679"/>
                </a:lnTo>
                <a:lnTo>
                  <a:pt x="2223" y="1682"/>
                </a:lnTo>
                <a:lnTo>
                  <a:pt x="2253" y="1680"/>
                </a:lnTo>
                <a:lnTo>
                  <a:pt x="2279" y="1676"/>
                </a:lnTo>
                <a:lnTo>
                  <a:pt x="2301" y="1671"/>
                </a:lnTo>
                <a:lnTo>
                  <a:pt x="2321" y="1664"/>
                </a:lnTo>
                <a:lnTo>
                  <a:pt x="2335" y="1658"/>
                </a:lnTo>
                <a:lnTo>
                  <a:pt x="2346" y="1653"/>
                </a:lnTo>
                <a:lnTo>
                  <a:pt x="2351" y="1649"/>
                </a:lnTo>
                <a:lnTo>
                  <a:pt x="2351" y="1812"/>
                </a:lnTo>
                <a:lnTo>
                  <a:pt x="2339" y="1816"/>
                </a:lnTo>
                <a:lnTo>
                  <a:pt x="2322" y="1820"/>
                </a:lnTo>
                <a:lnTo>
                  <a:pt x="2300" y="1826"/>
                </a:lnTo>
                <a:lnTo>
                  <a:pt x="2275" y="1830"/>
                </a:lnTo>
                <a:lnTo>
                  <a:pt x="2245" y="1833"/>
                </a:lnTo>
                <a:lnTo>
                  <a:pt x="2213" y="1834"/>
                </a:lnTo>
                <a:lnTo>
                  <a:pt x="2174" y="1832"/>
                </a:lnTo>
                <a:lnTo>
                  <a:pt x="2136" y="1826"/>
                </a:lnTo>
                <a:lnTo>
                  <a:pt x="2100" y="1815"/>
                </a:lnTo>
                <a:lnTo>
                  <a:pt x="2065" y="1801"/>
                </a:lnTo>
                <a:lnTo>
                  <a:pt x="2033" y="1783"/>
                </a:lnTo>
                <a:lnTo>
                  <a:pt x="2002" y="1762"/>
                </a:lnTo>
                <a:lnTo>
                  <a:pt x="1975" y="1737"/>
                </a:lnTo>
                <a:lnTo>
                  <a:pt x="1952" y="1710"/>
                </a:lnTo>
                <a:lnTo>
                  <a:pt x="1931" y="1678"/>
                </a:lnTo>
                <a:lnTo>
                  <a:pt x="1915" y="1643"/>
                </a:lnTo>
                <a:lnTo>
                  <a:pt x="1903" y="1605"/>
                </a:lnTo>
                <a:lnTo>
                  <a:pt x="1896" y="1564"/>
                </a:lnTo>
                <a:lnTo>
                  <a:pt x="1892" y="1521"/>
                </a:lnTo>
                <a:lnTo>
                  <a:pt x="1896" y="1477"/>
                </a:lnTo>
                <a:lnTo>
                  <a:pt x="1904" y="1434"/>
                </a:lnTo>
                <a:lnTo>
                  <a:pt x="1917" y="1395"/>
                </a:lnTo>
                <a:lnTo>
                  <a:pt x="1934" y="1359"/>
                </a:lnTo>
                <a:lnTo>
                  <a:pt x="1957" y="1326"/>
                </a:lnTo>
                <a:lnTo>
                  <a:pt x="1984" y="1296"/>
                </a:lnTo>
                <a:lnTo>
                  <a:pt x="2014" y="1271"/>
                </a:lnTo>
                <a:lnTo>
                  <a:pt x="2047" y="1249"/>
                </a:lnTo>
                <a:lnTo>
                  <a:pt x="2085" y="1231"/>
                </a:lnTo>
                <a:lnTo>
                  <a:pt x="2125" y="1218"/>
                </a:lnTo>
                <a:lnTo>
                  <a:pt x="2168" y="1211"/>
                </a:lnTo>
                <a:lnTo>
                  <a:pt x="2213" y="1208"/>
                </a:lnTo>
                <a:close/>
                <a:moveTo>
                  <a:pt x="630" y="1208"/>
                </a:moveTo>
                <a:lnTo>
                  <a:pt x="660" y="1209"/>
                </a:lnTo>
                <a:lnTo>
                  <a:pt x="687" y="1211"/>
                </a:lnTo>
                <a:lnTo>
                  <a:pt x="711" y="1215"/>
                </a:lnTo>
                <a:lnTo>
                  <a:pt x="731" y="1219"/>
                </a:lnTo>
                <a:lnTo>
                  <a:pt x="748" y="1223"/>
                </a:lnTo>
                <a:lnTo>
                  <a:pt x="760" y="1227"/>
                </a:lnTo>
                <a:lnTo>
                  <a:pt x="769" y="1230"/>
                </a:lnTo>
                <a:lnTo>
                  <a:pt x="769" y="1392"/>
                </a:lnTo>
                <a:lnTo>
                  <a:pt x="763" y="1389"/>
                </a:lnTo>
                <a:lnTo>
                  <a:pt x="754" y="1384"/>
                </a:lnTo>
                <a:lnTo>
                  <a:pt x="739" y="1377"/>
                </a:lnTo>
                <a:lnTo>
                  <a:pt x="721" y="1371"/>
                </a:lnTo>
                <a:lnTo>
                  <a:pt x="697" y="1365"/>
                </a:lnTo>
                <a:lnTo>
                  <a:pt x="671" y="1360"/>
                </a:lnTo>
                <a:lnTo>
                  <a:pt x="642" y="1359"/>
                </a:lnTo>
                <a:lnTo>
                  <a:pt x="611" y="1362"/>
                </a:lnTo>
                <a:lnTo>
                  <a:pt x="581" y="1369"/>
                </a:lnTo>
                <a:lnTo>
                  <a:pt x="555" y="1381"/>
                </a:lnTo>
                <a:lnTo>
                  <a:pt x="532" y="1396"/>
                </a:lnTo>
                <a:lnTo>
                  <a:pt x="513" y="1415"/>
                </a:lnTo>
                <a:lnTo>
                  <a:pt x="497" y="1437"/>
                </a:lnTo>
                <a:lnTo>
                  <a:pt x="485" y="1463"/>
                </a:lnTo>
                <a:lnTo>
                  <a:pt x="479" y="1490"/>
                </a:lnTo>
                <a:lnTo>
                  <a:pt x="475" y="1521"/>
                </a:lnTo>
                <a:lnTo>
                  <a:pt x="479" y="1550"/>
                </a:lnTo>
                <a:lnTo>
                  <a:pt x="485" y="1578"/>
                </a:lnTo>
                <a:lnTo>
                  <a:pt x="496" y="1602"/>
                </a:lnTo>
                <a:lnTo>
                  <a:pt x="512" y="1625"/>
                </a:lnTo>
                <a:lnTo>
                  <a:pt x="531" y="1644"/>
                </a:lnTo>
                <a:lnTo>
                  <a:pt x="554" y="1660"/>
                </a:lnTo>
                <a:lnTo>
                  <a:pt x="580" y="1672"/>
                </a:lnTo>
                <a:lnTo>
                  <a:pt x="610" y="1679"/>
                </a:lnTo>
                <a:lnTo>
                  <a:pt x="642" y="1682"/>
                </a:lnTo>
                <a:lnTo>
                  <a:pt x="671" y="1680"/>
                </a:lnTo>
                <a:lnTo>
                  <a:pt x="697" y="1676"/>
                </a:lnTo>
                <a:lnTo>
                  <a:pt x="719" y="1671"/>
                </a:lnTo>
                <a:lnTo>
                  <a:pt x="738" y="1664"/>
                </a:lnTo>
                <a:lnTo>
                  <a:pt x="753" y="1658"/>
                </a:lnTo>
                <a:lnTo>
                  <a:pt x="763" y="1653"/>
                </a:lnTo>
                <a:lnTo>
                  <a:pt x="769" y="1649"/>
                </a:lnTo>
                <a:lnTo>
                  <a:pt x="769" y="1812"/>
                </a:lnTo>
                <a:lnTo>
                  <a:pt x="757" y="1816"/>
                </a:lnTo>
                <a:lnTo>
                  <a:pt x="740" y="1820"/>
                </a:lnTo>
                <a:lnTo>
                  <a:pt x="718" y="1826"/>
                </a:lnTo>
                <a:lnTo>
                  <a:pt x="692" y="1830"/>
                </a:lnTo>
                <a:lnTo>
                  <a:pt x="663" y="1833"/>
                </a:lnTo>
                <a:lnTo>
                  <a:pt x="630" y="1834"/>
                </a:lnTo>
                <a:lnTo>
                  <a:pt x="592" y="1832"/>
                </a:lnTo>
                <a:lnTo>
                  <a:pt x="554" y="1826"/>
                </a:lnTo>
                <a:lnTo>
                  <a:pt x="518" y="1815"/>
                </a:lnTo>
                <a:lnTo>
                  <a:pt x="484" y="1801"/>
                </a:lnTo>
                <a:lnTo>
                  <a:pt x="451" y="1783"/>
                </a:lnTo>
                <a:lnTo>
                  <a:pt x="421" y="1762"/>
                </a:lnTo>
                <a:lnTo>
                  <a:pt x="394" y="1737"/>
                </a:lnTo>
                <a:lnTo>
                  <a:pt x="370" y="1710"/>
                </a:lnTo>
                <a:lnTo>
                  <a:pt x="350" y="1678"/>
                </a:lnTo>
                <a:lnTo>
                  <a:pt x="333" y="1643"/>
                </a:lnTo>
                <a:lnTo>
                  <a:pt x="322" y="1605"/>
                </a:lnTo>
                <a:lnTo>
                  <a:pt x="314" y="1564"/>
                </a:lnTo>
                <a:lnTo>
                  <a:pt x="311" y="1521"/>
                </a:lnTo>
                <a:lnTo>
                  <a:pt x="314" y="1477"/>
                </a:lnTo>
                <a:lnTo>
                  <a:pt x="323" y="1434"/>
                </a:lnTo>
                <a:lnTo>
                  <a:pt x="335" y="1395"/>
                </a:lnTo>
                <a:lnTo>
                  <a:pt x="353" y="1359"/>
                </a:lnTo>
                <a:lnTo>
                  <a:pt x="375" y="1326"/>
                </a:lnTo>
                <a:lnTo>
                  <a:pt x="402" y="1296"/>
                </a:lnTo>
                <a:lnTo>
                  <a:pt x="433" y="1271"/>
                </a:lnTo>
                <a:lnTo>
                  <a:pt x="466" y="1249"/>
                </a:lnTo>
                <a:lnTo>
                  <a:pt x="503" y="1231"/>
                </a:lnTo>
                <a:lnTo>
                  <a:pt x="544" y="1218"/>
                </a:lnTo>
                <a:lnTo>
                  <a:pt x="585" y="1211"/>
                </a:lnTo>
                <a:lnTo>
                  <a:pt x="630" y="1208"/>
                </a:lnTo>
                <a:close/>
                <a:moveTo>
                  <a:pt x="1556" y="1208"/>
                </a:moveTo>
                <a:lnTo>
                  <a:pt x="1583" y="1209"/>
                </a:lnTo>
                <a:lnTo>
                  <a:pt x="1610" y="1211"/>
                </a:lnTo>
                <a:lnTo>
                  <a:pt x="1634" y="1213"/>
                </a:lnTo>
                <a:lnTo>
                  <a:pt x="1656" y="1217"/>
                </a:lnTo>
                <a:lnTo>
                  <a:pt x="1675" y="1220"/>
                </a:lnTo>
                <a:lnTo>
                  <a:pt x="1689" y="1223"/>
                </a:lnTo>
                <a:lnTo>
                  <a:pt x="1699" y="1226"/>
                </a:lnTo>
                <a:lnTo>
                  <a:pt x="1704" y="1227"/>
                </a:lnTo>
                <a:lnTo>
                  <a:pt x="1704" y="1356"/>
                </a:lnTo>
                <a:lnTo>
                  <a:pt x="1700" y="1355"/>
                </a:lnTo>
                <a:lnTo>
                  <a:pt x="1691" y="1353"/>
                </a:lnTo>
                <a:lnTo>
                  <a:pt x="1679" y="1350"/>
                </a:lnTo>
                <a:lnTo>
                  <a:pt x="1663" y="1347"/>
                </a:lnTo>
                <a:lnTo>
                  <a:pt x="1645" y="1343"/>
                </a:lnTo>
                <a:lnTo>
                  <a:pt x="1625" y="1340"/>
                </a:lnTo>
                <a:lnTo>
                  <a:pt x="1605" y="1338"/>
                </a:lnTo>
                <a:lnTo>
                  <a:pt x="1586" y="1337"/>
                </a:lnTo>
                <a:lnTo>
                  <a:pt x="1557" y="1339"/>
                </a:lnTo>
                <a:lnTo>
                  <a:pt x="1534" y="1344"/>
                </a:lnTo>
                <a:lnTo>
                  <a:pt x="1515" y="1351"/>
                </a:lnTo>
                <a:lnTo>
                  <a:pt x="1502" y="1362"/>
                </a:lnTo>
                <a:lnTo>
                  <a:pt x="1494" y="1373"/>
                </a:lnTo>
                <a:lnTo>
                  <a:pt x="1491" y="1387"/>
                </a:lnTo>
                <a:lnTo>
                  <a:pt x="1494" y="1402"/>
                </a:lnTo>
                <a:lnTo>
                  <a:pt x="1501" y="1413"/>
                </a:lnTo>
                <a:lnTo>
                  <a:pt x="1511" y="1423"/>
                </a:lnTo>
                <a:lnTo>
                  <a:pt x="1523" y="1430"/>
                </a:lnTo>
                <a:lnTo>
                  <a:pt x="1536" y="1436"/>
                </a:lnTo>
                <a:lnTo>
                  <a:pt x="1549" y="1441"/>
                </a:lnTo>
                <a:lnTo>
                  <a:pt x="1560" y="1445"/>
                </a:lnTo>
                <a:lnTo>
                  <a:pt x="1602" y="1458"/>
                </a:lnTo>
                <a:lnTo>
                  <a:pt x="1634" y="1470"/>
                </a:lnTo>
                <a:lnTo>
                  <a:pt x="1661" y="1484"/>
                </a:lnTo>
                <a:lnTo>
                  <a:pt x="1684" y="1501"/>
                </a:lnTo>
                <a:lnTo>
                  <a:pt x="1703" y="1519"/>
                </a:lnTo>
                <a:lnTo>
                  <a:pt x="1719" y="1539"/>
                </a:lnTo>
                <a:lnTo>
                  <a:pt x="1731" y="1560"/>
                </a:lnTo>
                <a:lnTo>
                  <a:pt x="1740" y="1583"/>
                </a:lnTo>
                <a:lnTo>
                  <a:pt x="1745" y="1606"/>
                </a:lnTo>
                <a:lnTo>
                  <a:pt x="1746" y="1630"/>
                </a:lnTo>
                <a:lnTo>
                  <a:pt x="1744" y="1664"/>
                </a:lnTo>
                <a:lnTo>
                  <a:pt x="1737" y="1694"/>
                </a:lnTo>
                <a:lnTo>
                  <a:pt x="1727" y="1720"/>
                </a:lnTo>
                <a:lnTo>
                  <a:pt x="1712" y="1744"/>
                </a:lnTo>
                <a:lnTo>
                  <a:pt x="1696" y="1764"/>
                </a:lnTo>
                <a:lnTo>
                  <a:pt x="1676" y="1781"/>
                </a:lnTo>
                <a:lnTo>
                  <a:pt x="1654" y="1796"/>
                </a:lnTo>
                <a:lnTo>
                  <a:pt x="1630" y="1809"/>
                </a:lnTo>
                <a:lnTo>
                  <a:pt x="1604" y="1818"/>
                </a:lnTo>
                <a:lnTo>
                  <a:pt x="1578" y="1826"/>
                </a:lnTo>
                <a:lnTo>
                  <a:pt x="1551" y="1830"/>
                </a:lnTo>
                <a:lnTo>
                  <a:pt x="1524" y="1833"/>
                </a:lnTo>
                <a:lnTo>
                  <a:pt x="1498" y="1834"/>
                </a:lnTo>
                <a:lnTo>
                  <a:pt x="1467" y="1833"/>
                </a:lnTo>
                <a:lnTo>
                  <a:pt x="1439" y="1832"/>
                </a:lnTo>
                <a:lnTo>
                  <a:pt x="1412" y="1829"/>
                </a:lnTo>
                <a:lnTo>
                  <a:pt x="1388" y="1827"/>
                </a:lnTo>
                <a:lnTo>
                  <a:pt x="1368" y="1823"/>
                </a:lnTo>
                <a:lnTo>
                  <a:pt x="1351" y="1820"/>
                </a:lnTo>
                <a:lnTo>
                  <a:pt x="1339" y="1818"/>
                </a:lnTo>
                <a:lnTo>
                  <a:pt x="1334" y="1817"/>
                </a:lnTo>
                <a:lnTo>
                  <a:pt x="1334" y="1678"/>
                </a:lnTo>
                <a:lnTo>
                  <a:pt x="1343" y="1680"/>
                </a:lnTo>
                <a:lnTo>
                  <a:pt x="1356" y="1684"/>
                </a:lnTo>
                <a:lnTo>
                  <a:pt x="1375" y="1688"/>
                </a:lnTo>
                <a:lnTo>
                  <a:pt x="1397" y="1693"/>
                </a:lnTo>
                <a:lnTo>
                  <a:pt x="1422" y="1697"/>
                </a:lnTo>
                <a:lnTo>
                  <a:pt x="1448" y="1700"/>
                </a:lnTo>
                <a:lnTo>
                  <a:pt x="1477" y="1701"/>
                </a:lnTo>
                <a:lnTo>
                  <a:pt x="1507" y="1699"/>
                </a:lnTo>
                <a:lnTo>
                  <a:pt x="1531" y="1696"/>
                </a:lnTo>
                <a:lnTo>
                  <a:pt x="1552" y="1690"/>
                </a:lnTo>
                <a:lnTo>
                  <a:pt x="1568" y="1681"/>
                </a:lnTo>
                <a:lnTo>
                  <a:pt x="1578" y="1671"/>
                </a:lnTo>
                <a:lnTo>
                  <a:pt x="1585" y="1658"/>
                </a:lnTo>
                <a:lnTo>
                  <a:pt x="1587" y="1644"/>
                </a:lnTo>
                <a:lnTo>
                  <a:pt x="1585" y="1629"/>
                </a:lnTo>
                <a:lnTo>
                  <a:pt x="1578" y="1618"/>
                </a:lnTo>
                <a:lnTo>
                  <a:pt x="1567" y="1607"/>
                </a:lnTo>
                <a:lnTo>
                  <a:pt x="1553" y="1598"/>
                </a:lnTo>
                <a:lnTo>
                  <a:pt x="1537" y="1590"/>
                </a:lnTo>
                <a:lnTo>
                  <a:pt x="1520" y="1584"/>
                </a:lnTo>
                <a:lnTo>
                  <a:pt x="1509" y="1581"/>
                </a:lnTo>
                <a:lnTo>
                  <a:pt x="1498" y="1577"/>
                </a:lnTo>
                <a:lnTo>
                  <a:pt x="1487" y="1574"/>
                </a:lnTo>
                <a:lnTo>
                  <a:pt x="1462" y="1565"/>
                </a:lnTo>
                <a:lnTo>
                  <a:pt x="1439" y="1555"/>
                </a:lnTo>
                <a:lnTo>
                  <a:pt x="1416" y="1542"/>
                </a:lnTo>
                <a:lnTo>
                  <a:pt x="1396" y="1528"/>
                </a:lnTo>
                <a:lnTo>
                  <a:pt x="1378" y="1512"/>
                </a:lnTo>
                <a:lnTo>
                  <a:pt x="1363" y="1494"/>
                </a:lnTo>
                <a:lnTo>
                  <a:pt x="1350" y="1473"/>
                </a:lnTo>
                <a:lnTo>
                  <a:pt x="1341" y="1451"/>
                </a:lnTo>
                <a:lnTo>
                  <a:pt x="1334" y="1425"/>
                </a:lnTo>
                <a:lnTo>
                  <a:pt x="1332" y="1396"/>
                </a:lnTo>
                <a:lnTo>
                  <a:pt x="1334" y="1364"/>
                </a:lnTo>
                <a:lnTo>
                  <a:pt x="1342" y="1333"/>
                </a:lnTo>
                <a:lnTo>
                  <a:pt x="1354" y="1306"/>
                </a:lnTo>
                <a:lnTo>
                  <a:pt x="1371" y="1281"/>
                </a:lnTo>
                <a:lnTo>
                  <a:pt x="1392" y="1259"/>
                </a:lnTo>
                <a:lnTo>
                  <a:pt x="1417" y="1241"/>
                </a:lnTo>
                <a:lnTo>
                  <a:pt x="1446" y="1227"/>
                </a:lnTo>
                <a:lnTo>
                  <a:pt x="1479" y="1216"/>
                </a:lnTo>
                <a:lnTo>
                  <a:pt x="1515" y="1210"/>
                </a:lnTo>
                <a:lnTo>
                  <a:pt x="1556" y="1208"/>
                </a:lnTo>
                <a:close/>
                <a:moveTo>
                  <a:pt x="3381" y="493"/>
                </a:moveTo>
                <a:lnTo>
                  <a:pt x="3400" y="496"/>
                </a:lnTo>
                <a:lnTo>
                  <a:pt x="3418" y="503"/>
                </a:lnTo>
                <a:lnTo>
                  <a:pt x="3434" y="515"/>
                </a:lnTo>
                <a:lnTo>
                  <a:pt x="3446" y="531"/>
                </a:lnTo>
                <a:lnTo>
                  <a:pt x="3453" y="548"/>
                </a:lnTo>
                <a:lnTo>
                  <a:pt x="3456" y="569"/>
                </a:lnTo>
                <a:lnTo>
                  <a:pt x="3456" y="727"/>
                </a:lnTo>
                <a:lnTo>
                  <a:pt x="3453" y="748"/>
                </a:lnTo>
                <a:lnTo>
                  <a:pt x="3446" y="766"/>
                </a:lnTo>
                <a:lnTo>
                  <a:pt x="3434" y="780"/>
                </a:lnTo>
                <a:lnTo>
                  <a:pt x="3418" y="793"/>
                </a:lnTo>
                <a:lnTo>
                  <a:pt x="3400" y="801"/>
                </a:lnTo>
                <a:lnTo>
                  <a:pt x="3381" y="803"/>
                </a:lnTo>
                <a:lnTo>
                  <a:pt x="3361" y="801"/>
                </a:lnTo>
                <a:lnTo>
                  <a:pt x="3343" y="793"/>
                </a:lnTo>
                <a:lnTo>
                  <a:pt x="3328" y="780"/>
                </a:lnTo>
                <a:lnTo>
                  <a:pt x="3316" y="766"/>
                </a:lnTo>
                <a:lnTo>
                  <a:pt x="3308" y="748"/>
                </a:lnTo>
                <a:lnTo>
                  <a:pt x="3306" y="727"/>
                </a:lnTo>
                <a:lnTo>
                  <a:pt x="3306" y="569"/>
                </a:lnTo>
                <a:lnTo>
                  <a:pt x="3308" y="548"/>
                </a:lnTo>
                <a:lnTo>
                  <a:pt x="3316" y="531"/>
                </a:lnTo>
                <a:lnTo>
                  <a:pt x="3328" y="515"/>
                </a:lnTo>
                <a:lnTo>
                  <a:pt x="3343" y="503"/>
                </a:lnTo>
                <a:lnTo>
                  <a:pt x="3361" y="496"/>
                </a:lnTo>
                <a:lnTo>
                  <a:pt x="3381" y="493"/>
                </a:lnTo>
                <a:close/>
                <a:moveTo>
                  <a:pt x="1728" y="493"/>
                </a:moveTo>
                <a:lnTo>
                  <a:pt x="1748" y="496"/>
                </a:lnTo>
                <a:lnTo>
                  <a:pt x="1766" y="503"/>
                </a:lnTo>
                <a:lnTo>
                  <a:pt x="1781" y="515"/>
                </a:lnTo>
                <a:lnTo>
                  <a:pt x="1793" y="531"/>
                </a:lnTo>
                <a:lnTo>
                  <a:pt x="1800" y="548"/>
                </a:lnTo>
                <a:lnTo>
                  <a:pt x="1803" y="569"/>
                </a:lnTo>
                <a:lnTo>
                  <a:pt x="1803" y="727"/>
                </a:lnTo>
                <a:lnTo>
                  <a:pt x="1800" y="748"/>
                </a:lnTo>
                <a:lnTo>
                  <a:pt x="1793" y="766"/>
                </a:lnTo>
                <a:lnTo>
                  <a:pt x="1781" y="780"/>
                </a:lnTo>
                <a:lnTo>
                  <a:pt x="1766" y="793"/>
                </a:lnTo>
                <a:lnTo>
                  <a:pt x="1748" y="801"/>
                </a:lnTo>
                <a:lnTo>
                  <a:pt x="1728" y="803"/>
                </a:lnTo>
                <a:lnTo>
                  <a:pt x="1708" y="801"/>
                </a:lnTo>
                <a:lnTo>
                  <a:pt x="1690" y="793"/>
                </a:lnTo>
                <a:lnTo>
                  <a:pt x="1675" y="780"/>
                </a:lnTo>
                <a:lnTo>
                  <a:pt x="1663" y="766"/>
                </a:lnTo>
                <a:lnTo>
                  <a:pt x="1656" y="748"/>
                </a:lnTo>
                <a:lnTo>
                  <a:pt x="1653" y="727"/>
                </a:lnTo>
                <a:lnTo>
                  <a:pt x="1653" y="569"/>
                </a:lnTo>
                <a:lnTo>
                  <a:pt x="1656" y="548"/>
                </a:lnTo>
                <a:lnTo>
                  <a:pt x="1663" y="531"/>
                </a:lnTo>
                <a:lnTo>
                  <a:pt x="1675" y="515"/>
                </a:lnTo>
                <a:lnTo>
                  <a:pt x="1690" y="503"/>
                </a:lnTo>
                <a:lnTo>
                  <a:pt x="1708" y="496"/>
                </a:lnTo>
                <a:lnTo>
                  <a:pt x="1728" y="493"/>
                </a:lnTo>
                <a:close/>
                <a:moveTo>
                  <a:pt x="75" y="493"/>
                </a:moveTo>
                <a:lnTo>
                  <a:pt x="95" y="496"/>
                </a:lnTo>
                <a:lnTo>
                  <a:pt x="113" y="503"/>
                </a:lnTo>
                <a:lnTo>
                  <a:pt x="129" y="515"/>
                </a:lnTo>
                <a:lnTo>
                  <a:pt x="140" y="531"/>
                </a:lnTo>
                <a:lnTo>
                  <a:pt x="148" y="548"/>
                </a:lnTo>
                <a:lnTo>
                  <a:pt x="151" y="569"/>
                </a:lnTo>
                <a:lnTo>
                  <a:pt x="151" y="727"/>
                </a:lnTo>
                <a:lnTo>
                  <a:pt x="148" y="748"/>
                </a:lnTo>
                <a:lnTo>
                  <a:pt x="140" y="766"/>
                </a:lnTo>
                <a:lnTo>
                  <a:pt x="129" y="780"/>
                </a:lnTo>
                <a:lnTo>
                  <a:pt x="113" y="793"/>
                </a:lnTo>
                <a:lnTo>
                  <a:pt x="95" y="801"/>
                </a:lnTo>
                <a:lnTo>
                  <a:pt x="75" y="803"/>
                </a:lnTo>
                <a:lnTo>
                  <a:pt x="56" y="801"/>
                </a:lnTo>
                <a:lnTo>
                  <a:pt x="38" y="793"/>
                </a:lnTo>
                <a:lnTo>
                  <a:pt x="22" y="780"/>
                </a:lnTo>
                <a:lnTo>
                  <a:pt x="10" y="766"/>
                </a:lnTo>
                <a:lnTo>
                  <a:pt x="3" y="748"/>
                </a:lnTo>
                <a:lnTo>
                  <a:pt x="0" y="727"/>
                </a:lnTo>
                <a:lnTo>
                  <a:pt x="0" y="569"/>
                </a:lnTo>
                <a:lnTo>
                  <a:pt x="3" y="548"/>
                </a:lnTo>
                <a:lnTo>
                  <a:pt x="10" y="531"/>
                </a:lnTo>
                <a:lnTo>
                  <a:pt x="22" y="515"/>
                </a:lnTo>
                <a:lnTo>
                  <a:pt x="38" y="503"/>
                </a:lnTo>
                <a:lnTo>
                  <a:pt x="56" y="496"/>
                </a:lnTo>
                <a:lnTo>
                  <a:pt x="75" y="493"/>
                </a:lnTo>
                <a:close/>
                <a:moveTo>
                  <a:pt x="2968" y="285"/>
                </a:moveTo>
                <a:lnTo>
                  <a:pt x="2988" y="287"/>
                </a:lnTo>
                <a:lnTo>
                  <a:pt x="3006" y="295"/>
                </a:lnTo>
                <a:lnTo>
                  <a:pt x="3021" y="307"/>
                </a:lnTo>
                <a:lnTo>
                  <a:pt x="3033" y="322"/>
                </a:lnTo>
                <a:lnTo>
                  <a:pt x="3040" y="340"/>
                </a:lnTo>
                <a:lnTo>
                  <a:pt x="3043" y="360"/>
                </a:lnTo>
                <a:lnTo>
                  <a:pt x="3043" y="727"/>
                </a:lnTo>
                <a:lnTo>
                  <a:pt x="3040" y="748"/>
                </a:lnTo>
                <a:lnTo>
                  <a:pt x="3033" y="766"/>
                </a:lnTo>
                <a:lnTo>
                  <a:pt x="3021" y="780"/>
                </a:lnTo>
                <a:lnTo>
                  <a:pt x="3006" y="793"/>
                </a:lnTo>
                <a:lnTo>
                  <a:pt x="2988" y="801"/>
                </a:lnTo>
                <a:lnTo>
                  <a:pt x="2968" y="803"/>
                </a:lnTo>
                <a:lnTo>
                  <a:pt x="2947" y="801"/>
                </a:lnTo>
                <a:lnTo>
                  <a:pt x="2929" y="793"/>
                </a:lnTo>
                <a:lnTo>
                  <a:pt x="2915" y="780"/>
                </a:lnTo>
                <a:lnTo>
                  <a:pt x="2903" y="766"/>
                </a:lnTo>
                <a:lnTo>
                  <a:pt x="2895" y="748"/>
                </a:lnTo>
                <a:lnTo>
                  <a:pt x="2893" y="727"/>
                </a:lnTo>
                <a:lnTo>
                  <a:pt x="2893" y="360"/>
                </a:lnTo>
                <a:lnTo>
                  <a:pt x="2895" y="340"/>
                </a:lnTo>
                <a:lnTo>
                  <a:pt x="2903" y="322"/>
                </a:lnTo>
                <a:lnTo>
                  <a:pt x="2915" y="307"/>
                </a:lnTo>
                <a:lnTo>
                  <a:pt x="2929" y="295"/>
                </a:lnTo>
                <a:lnTo>
                  <a:pt x="2947" y="287"/>
                </a:lnTo>
                <a:lnTo>
                  <a:pt x="2968" y="285"/>
                </a:lnTo>
                <a:close/>
                <a:moveTo>
                  <a:pt x="2142" y="285"/>
                </a:moveTo>
                <a:lnTo>
                  <a:pt x="2162" y="287"/>
                </a:lnTo>
                <a:lnTo>
                  <a:pt x="2179" y="295"/>
                </a:lnTo>
                <a:lnTo>
                  <a:pt x="2194" y="307"/>
                </a:lnTo>
                <a:lnTo>
                  <a:pt x="2207" y="322"/>
                </a:lnTo>
                <a:lnTo>
                  <a:pt x="2214" y="340"/>
                </a:lnTo>
                <a:lnTo>
                  <a:pt x="2216" y="360"/>
                </a:lnTo>
                <a:lnTo>
                  <a:pt x="2216" y="727"/>
                </a:lnTo>
                <a:lnTo>
                  <a:pt x="2214" y="748"/>
                </a:lnTo>
                <a:lnTo>
                  <a:pt x="2207" y="766"/>
                </a:lnTo>
                <a:lnTo>
                  <a:pt x="2194" y="780"/>
                </a:lnTo>
                <a:lnTo>
                  <a:pt x="2179" y="793"/>
                </a:lnTo>
                <a:lnTo>
                  <a:pt x="2162" y="801"/>
                </a:lnTo>
                <a:lnTo>
                  <a:pt x="2142" y="803"/>
                </a:lnTo>
                <a:lnTo>
                  <a:pt x="2122" y="801"/>
                </a:lnTo>
                <a:lnTo>
                  <a:pt x="2104" y="793"/>
                </a:lnTo>
                <a:lnTo>
                  <a:pt x="2088" y="780"/>
                </a:lnTo>
                <a:lnTo>
                  <a:pt x="2077" y="766"/>
                </a:lnTo>
                <a:lnTo>
                  <a:pt x="2069" y="748"/>
                </a:lnTo>
                <a:lnTo>
                  <a:pt x="2066" y="727"/>
                </a:lnTo>
                <a:lnTo>
                  <a:pt x="2066" y="360"/>
                </a:lnTo>
                <a:lnTo>
                  <a:pt x="2069" y="340"/>
                </a:lnTo>
                <a:lnTo>
                  <a:pt x="2077" y="322"/>
                </a:lnTo>
                <a:lnTo>
                  <a:pt x="2088" y="307"/>
                </a:lnTo>
                <a:lnTo>
                  <a:pt x="2104" y="295"/>
                </a:lnTo>
                <a:lnTo>
                  <a:pt x="2122" y="287"/>
                </a:lnTo>
                <a:lnTo>
                  <a:pt x="2142" y="285"/>
                </a:lnTo>
                <a:close/>
                <a:moveTo>
                  <a:pt x="1315" y="285"/>
                </a:moveTo>
                <a:lnTo>
                  <a:pt x="1335" y="287"/>
                </a:lnTo>
                <a:lnTo>
                  <a:pt x="1353" y="295"/>
                </a:lnTo>
                <a:lnTo>
                  <a:pt x="1368" y="307"/>
                </a:lnTo>
                <a:lnTo>
                  <a:pt x="1380" y="322"/>
                </a:lnTo>
                <a:lnTo>
                  <a:pt x="1388" y="340"/>
                </a:lnTo>
                <a:lnTo>
                  <a:pt x="1390" y="360"/>
                </a:lnTo>
                <a:lnTo>
                  <a:pt x="1390" y="727"/>
                </a:lnTo>
                <a:lnTo>
                  <a:pt x="1388" y="748"/>
                </a:lnTo>
                <a:lnTo>
                  <a:pt x="1380" y="766"/>
                </a:lnTo>
                <a:lnTo>
                  <a:pt x="1368" y="780"/>
                </a:lnTo>
                <a:lnTo>
                  <a:pt x="1353" y="793"/>
                </a:lnTo>
                <a:lnTo>
                  <a:pt x="1335" y="801"/>
                </a:lnTo>
                <a:lnTo>
                  <a:pt x="1315" y="803"/>
                </a:lnTo>
                <a:lnTo>
                  <a:pt x="1295" y="801"/>
                </a:lnTo>
                <a:lnTo>
                  <a:pt x="1277" y="793"/>
                </a:lnTo>
                <a:lnTo>
                  <a:pt x="1262" y="780"/>
                </a:lnTo>
                <a:lnTo>
                  <a:pt x="1250" y="766"/>
                </a:lnTo>
                <a:lnTo>
                  <a:pt x="1242" y="748"/>
                </a:lnTo>
                <a:lnTo>
                  <a:pt x="1240" y="727"/>
                </a:lnTo>
                <a:lnTo>
                  <a:pt x="1240" y="360"/>
                </a:lnTo>
                <a:lnTo>
                  <a:pt x="1242" y="340"/>
                </a:lnTo>
                <a:lnTo>
                  <a:pt x="1250" y="322"/>
                </a:lnTo>
                <a:lnTo>
                  <a:pt x="1262" y="307"/>
                </a:lnTo>
                <a:lnTo>
                  <a:pt x="1277" y="295"/>
                </a:lnTo>
                <a:lnTo>
                  <a:pt x="1295" y="287"/>
                </a:lnTo>
                <a:lnTo>
                  <a:pt x="1315" y="285"/>
                </a:lnTo>
                <a:close/>
                <a:moveTo>
                  <a:pt x="488" y="285"/>
                </a:moveTo>
                <a:lnTo>
                  <a:pt x="508" y="287"/>
                </a:lnTo>
                <a:lnTo>
                  <a:pt x="527" y="295"/>
                </a:lnTo>
                <a:lnTo>
                  <a:pt x="541" y="307"/>
                </a:lnTo>
                <a:lnTo>
                  <a:pt x="553" y="322"/>
                </a:lnTo>
                <a:lnTo>
                  <a:pt x="561" y="340"/>
                </a:lnTo>
                <a:lnTo>
                  <a:pt x="563" y="360"/>
                </a:lnTo>
                <a:lnTo>
                  <a:pt x="563" y="727"/>
                </a:lnTo>
                <a:lnTo>
                  <a:pt x="561" y="748"/>
                </a:lnTo>
                <a:lnTo>
                  <a:pt x="553" y="766"/>
                </a:lnTo>
                <a:lnTo>
                  <a:pt x="541" y="780"/>
                </a:lnTo>
                <a:lnTo>
                  <a:pt x="527" y="793"/>
                </a:lnTo>
                <a:lnTo>
                  <a:pt x="508" y="801"/>
                </a:lnTo>
                <a:lnTo>
                  <a:pt x="488" y="803"/>
                </a:lnTo>
                <a:lnTo>
                  <a:pt x="468" y="801"/>
                </a:lnTo>
                <a:lnTo>
                  <a:pt x="450" y="793"/>
                </a:lnTo>
                <a:lnTo>
                  <a:pt x="436" y="780"/>
                </a:lnTo>
                <a:lnTo>
                  <a:pt x="423" y="766"/>
                </a:lnTo>
                <a:lnTo>
                  <a:pt x="416" y="748"/>
                </a:lnTo>
                <a:lnTo>
                  <a:pt x="414" y="727"/>
                </a:lnTo>
                <a:lnTo>
                  <a:pt x="414" y="360"/>
                </a:lnTo>
                <a:lnTo>
                  <a:pt x="416" y="340"/>
                </a:lnTo>
                <a:lnTo>
                  <a:pt x="423" y="322"/>
                </a:lnTo>
                <a:lnTo>
                  <a:pt x="436" y="307"/>
                </a:lnTo>
                <a:lnTo>
                  <a:pt x="450" y="295"/>
                </a:lnTo>
                <a:lnTo>
                  <a:pt x="468" y="287"/>
                </a:lnTo>
                <a:lnTo>
                  <a:pt x="488" y="285"/>
                </a:lnTo>
                <a:close/>
                <a:moveTo>
                  <a:pt x="2555" y="0"/>
                </a:moveTo>
                <a:lnTo>
                  <a:pt x="2575" y="2"/>
                </a:lnTo>
                <a:lnTo>
                  <a:pt x="2593" y="10"/>
                </a:lnTo>
                <a:lnTo>
                  <a:pt x="2608" y="22"/>
                </a:lnTo>
                <a:lnTo>
                  <a:pt x="2619" y="37"/>
                </a:lnTo>
                <a:lnTo>
                  <a:pt x="2628" y="55"/>
                </a:lnTo>
                <a:lnTo>
                  <a:pt x="2630" y="75"/>
                </a:lnTo>
                <a:lnTo>
                  <a:pt x="2630" y="879"/>
                </a:lnTo>
                <a:lnTo>
                  <a:pt x="2628" y="899"/>
                </a:lnTo>
                <a:lnTo>
                  <a:pt x="2619" y="917"/>
                </a:lnTo>
                <a:lnTo>
                  <a:pt x="2608" y="931"/>
                </a:lnTo>
                <a:lnTo>
                  <a:pt x="2593" y="944"/>
                </a:lnTo>
                <a:lnTo>
                  <a:pt x="2575" y="951"/>
                </a:lnTo>
                <a:lnTo>
                  <a:pt x="2555" y="953"/>
                </a:lnTo>
                <a:lnTo>
                  <a:pt x="2535" y="951"/>
                </a:lnTo>
                <a:lnTo>
                  <a:pt x="2517" y="944"/>
                </a:lnTo>
                <a:lnTo>
                  <a:pt x="2502" y="931"/>
                </a:lnTo>
                <a:lnTo>
                  <a:pt x="2490" y="917"/>
                </a:lnTo>
                <a:lnTo>
                  <a:pt x="2483" y="899"/>
                </a:lnTo>
                <a:lnTo>
                  <a:pt x="2480" y="879"/>
                </a:lnTo>
                <a:lnTo>
                  <a:pt x="2480" y="75"/>
                </a:lnTo>
                <a:lnTo>
                  <a:pt x="2483" y="55"/>
                </a:lnTo>
                <a:lnTo>
                  <a:pt x="2490" y="37"/>
                </a:lnTo>
                <a:lnTo>
                  <a:pt x="2502" y="22"/>
                </a:lnTo>
                <a:lnTo>
                  <a:pt x="2517" y="10"/>
                </a:lnTo>
                <a:lnTo>
                  <a:pt x="2535" y="2"/>
                </a:lnTo>
                <a:lnTo>
                  <a:pt x="2555" y="0"/>
                </a:lnTo>
                <a:close/>
                <a:moveTo>
                  <a:pt x="902" y="0"/>
                </a:moveTo>
                <a:lnTo>
                  <a:pt x="922" y="2"/>
                </a:lnTo>
                <a:lnTo>
                  <a:pt x="939" y="10"/>
                </a:lnTo>
                <a:lnTo>
                  <a:pt x="955" y="22"/>
                </a:lnTo>
                <a:lnTo>
                  <a:pt x="967" y="37"/>
                </a:lnTo>
                <a:lnTo>
                  <a:pt x="974" y="55"/>
                </a:lnTo>
                <a:lnTo>
                  <a:pt x="977" y="75"/>
                </a:lnTo>
                <a:lnTo>
                  <a:pt x="977" y="879"/>
                </a:lnTo>
                <a:lnTo>
                  <a:pt x="974" y="899"/>
                </a:lnTo>
                <a:lnTo>
                  <a:pt x="967" y="917"/>
                </a:lnTo>
                <a:lnTo>
                  <a:pt x="955" y="931"/>
                </a:lnTo>
                <a:lnTo>
                  <a:pt x="939" y="944"/>
                </a:lnTo>
                <a:lnTo>
                  <a:pt x="922" y="951"/>
                </a:lnTo>
                <a:lnTo>
                  <a:pt x="902" y="953"/>
                </a:lnTo>
                <a:lnTo>
                  <a:pt x="882" y="951"/>
                </a:lnTo>
                <a:lnTo>
                  <a:pt x="864" y="944"/>
                </a:lnTo>
                <a:lnTo>
                  <a:pt x="848" y="931"/>
                </a:lnTo>
                <a:lnTo>
                  <a:pt x="837" y="917"/>
                </a:lnTo>
                <a:lnTo>
                  <a:pt x="829" y="899"/>
                </a:lnTo>
                <a:lnTo>
                  <a:pt x="826" y="879"/>
                </a:lnTo>
                <a:lnTo>
                  <a:pt x="826" y="75"/>
                </a:lnTo>
                <a:lnTo>
                  <a:pt x="829" y="55"/>
                </a:lnTo>
                <a:lnTo>
                  <a:pt x="837" y="37"/>
                </a:lnTo>
                <a:lnTo>
                  <a:pt x="848" y="22"/>
                </a:lnTo>
                <a:lnTo>
                  <a:pt x="864" y="10"/>
                </a:lnTo>
                <a:lnTo>
                  <a:pt x="882" y="2"/>
                </a:lnTo>
                <a:lnTo>
                  <a:pt x="90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3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fld id="{7703E333-5CA3-C440-863F-73F4D46EDD26}" type="datetimeFigureOut">
              <a:rPr lang="en-US" smtClean="0"/>
              <a:pPr/>
              <a:t>3/23/20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</a:lstStyle>
          <a:p>
            <a:fld id="{97DD600B-9D4C-C748-AC61-92780EC398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7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5" r:id="rId3"/>
    <p:sldLayoutId id="2147483659" r:id="rId4"/>
    <p:sldLayoutId id="2147483658" r:id="rId5"/>
    <p:sldLayoutId id="2147483656" r:id="rId6"/>
    <p:sldLayoutId id="2147483653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charset="0"/>
          <a:ea typeface="Malgun Gothic" charset="0"/>
          <a:cs typeface="Malgun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Malgun Gothic" charset="0"/>
          <a:ea typeface="Malgun Gothic" charset="0"/>
          <a:cs typeface="Malgun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Malgun Gothic" charset="0"/>
          <a:ea typeface="Malgun Gothic" charset="0"/>
          <a:cs typeface="Malgun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Malgun Gothic" charset="0"/>
          <a:ea typeface="Malgun Gothic" charset="0"/>
          <a:cs typeface="Malgun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algun Gothic" charset="0"/>
          <a:ea typeface="Malgun Gothic" charset="0"/>
          <a:cs typeface="Malgun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Malgun Gothic" charset="0"/>
          <a:ea typeface="Malgun Gothic" charset="0"/>
          <a:cs typeface="Malgun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583688" y="455085"/>
            <a:ext cx="11127317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636906" y="6322205"/>
            <a:ext cx="4534733" cy="20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15" tIns="41056" rIns="82115" bIns="41056" anchor="b">
            <a:spAutoFit/>
          </a:bodyPr>
          <a:lstStyle/>
          <a:p>
            <a:pPr defTabSz="81430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spc="27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2018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57775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733" b="0" i="0" u="none" kern="1200" dirty="0">
          <a:solidFill>
            <a:schemeClr val="tx2"/>
          </a:solidFill>
          <a:latin typeface="+mj-lt"/>
          <a:ea typeface="CiscoSansTT Thin" charset="0"/>
          <a:cs typeface="CiscoSansTT Thin" charset="0"/>
        </a:defRPr>
      </a:lvl1pPr>
      <a:lvl2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85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70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54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39" algn="l" defTabSz="912261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226478" indent="-226478" algn="l" defTabSz="912261" rtl="0" eaLnBrk="1" fontAlgn="base" hangingPunct="1">
        <a:lnSpc>
          <a:spcPct val="95000"/>
        </a:lnSpc>
        <a:spcBef>
          <a:spcPts val="1433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20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478355" indent="-287859" algn="l" defTabSz="912261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8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575719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6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670967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766214" indent="-226478" algn="l" defTabSz="912261" rtl="0" eaLnBrk="1" fontAlgn="base" hangingPunct="1">
        <a:lnSpc>
          <a:spcPct val="95000"/>
        </a:lnSpc>
        <a:spcBef>
          <a:spcPts val="833"/>
        </a:spcBef>
        <a:spcAft>
          <a:spcPct val="0"/>
        </a:spcAft>
        <a:buFont typeface="Arial" charset="0"/>
        <a:buChar char="•"/>
        <a:defRPr lang="en-US" sz="1467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1151779" indent="-228588" algn="l" defTabSz="914346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61" indent="-228557" algn="l" defTabSz="914346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13" indent="0" algn="l" defTabSz="914346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4" indent="-228588" algn="l" defTabSz="91434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46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4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1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9" algn="l" defTabSz="91434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56933" y="4072701"/>
            <a:ext cx="11093763" cy="683306"/>
          </a:xfrm>
        </p:spPr>
        <p:txBody>
          <a:bodyPr/>
          <a:lstStyle/>
          <a:p>
            <a:r>
              <a:rPr lang="en-US" dirty="0"/>
              <a:t>DHCP Server Using Nexus 9000 Guest Shell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933" y="5693229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lgun Gothic" charset="0"/>
                <a:ea typeface="Malgun Gothic" charset="0"/>
                <a:cs typeface="Malgun Gothic" charset="0"/>
              </a:rPr>
              <a:t>2020</a:t>
            </a:r>
            <a:r>
              <a:rPr lang="ko-KR" altLang="en-US" dirty="0" err="1">
                <a:latin typeface="Malgun Gothic" charset="0"/>
                <a:ea typeface="Malgun Gothic" charset="0"/>
                <a:cs typeface="Malgun Gothic" charset="0"/>
              </a:rPr>
              <a:t>年</a:t>
            </a:r>
            <a:r>
              <a:rPr lang="ko-KR" altLang="en-US" dirty="0">
                <a:latin typeface="Malgun Gothic" charset="0"/>
                <a:ea typeface="Malgun Gothic" charset="0"/>
                <a:cs typeface="Malgun Gothic" charset="0"/>
              </a:rPr>
              <a:t> </a:t>
            </a:r>
            <a:r>
              <a:rPr lang="en-US" altLang="ko-KR" dirty="0">
                <a:latin typeface="Malgun Gothic" charset="0"/>
                <a:ea typeface="Malgun Gothic" charset="0"/>
                <a:cs typeface="Malgun Gothic" charset="0"/>
              </a:rPr>
              <a:t>3</a:t>
            </a:r>
            <a:r>
              <a:rPr lang="ko-KR" altLang="en-US" dirty="0" err="1">
                <a:latin typeface="Malgun Gothic" charset="0"/>
                <a:ea typeface="Malgun Gothic" charset="0"/>
                <a:cs typeface="Malgun Gothic" charset="0"/>
              </a:rPr>
              <a:t>月</a:t>
            </a:r>
            <a:endParaRPr lang="en-US" dirty="0"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5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n93180yc-ex# show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Cisco Nexus Operating System (NX-OS) Software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TAC support: 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www.cisco.com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/tac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(C) 2002-2019, Cisco and/or its affiliates.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All rights reserved.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copyrights to certain works contained in this software 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owned by other third parties and used and distributed under their own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licenses, such as open source.  This software is provided "as is," and unless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otherwise stated, there is no warranty, express or implied, including but not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limited to warranties of merchantability and fitness for a particular purpose.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Certain components of this software are licensed under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the GNU General Public License (GPL) version 2.0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GNU General Public License (GPL) version 3.0  or the GNU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Lesser General Public License (LGPL) Version 2.1 or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Lesser General Public License (LGPL) Version 2.0.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 copy of each such license is available 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www.opensource.org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/licenses/gpl-2.0.php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opensource.org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/licenses/gpl-3.0.html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www.opensource.org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/licenses/lgpl-2.1.php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www.gnu.org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/licenses/old-licenses/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library.txt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Software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BIOS: version 07.65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NXOS: version 7.0(3)I7(6)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BIOS compile time:  09/04/2018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NXOS image file is: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bootflash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:///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nxos.7.0.3.I7.6.bin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NXOS compile time:  3/5/2019 13:00:00 [03/05/2019 22:04:55]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Hardware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cisco Nexus9000 93180YC-EX chassis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Intel(R) Xeon(R) CPU  @ 1.80GHz with 24633600 kB of memory.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Processor Board ID FDO20372FV3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Device name: n93180yc-ex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bootflash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  53298520 kB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Kernel uptime is 0 day(s), 1 hour(s), 2 minute(s), 35 second(s)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Last reset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Reason: Unknown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System version: 7.0(3)I4(5)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Service: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plugin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Core Plugin, Ethernet Plugin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Active Package(s):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n93180yc-ex#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version</a:t>
            </a:r>
            <a:br>
              <a:rPr lang="en-US" dirty="0"/>
            </a:br>
            <a:r>
              <a:rPr lang="en-US" dirty="0"/>
              <a:t>@Nexus 9000</a:t>
            </a:r>
          </a:p>
        </p:txBody>
      </p:sp>
    </p:spTree>
    <p:extLst>
      <p:ext uri="{BB962C8B-B14F-4D97-AF65-F5344CB8AC3E}">
        <p14:creationId xmlns:p14="http://schemas.microsoft.com/office/powerpoint/2010/main" val="17000061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~]#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~]# cd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]# yum install -y --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downloadonly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downloaddir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=.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Loaded plugins: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fastestmirror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Loading mirror speeds from cached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hostfile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base: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ftp.kaist.ac.kr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extras: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ftp.kaist.ac.kr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 updates: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mirror.kakao.com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base                                                                                                       | 3.6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extras                                                                                                     | 2.9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updates                                                                                                    | 2.9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updates/7/x86_64/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primary_db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| 7.5 MB  00:00:01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Resolving Dependencies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Running transaction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--&gt; Processing Dependency: libisc-export.so.169()(64bit) for package: 12:dhcp-4.2.5-77.el7.centos.x86_64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--&gt; Processing Dependency: libdns-export.so.1102()(64bit) for package: 12:dhcp-4.2.5-77.el7.centos.x86_64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dhcp-common.x86_64 12:4.2.5-68.el7.centos.1 will be updated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--&gt; Processing Dependency: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-common = 12:4.2.5-68.el7.centos.1 for package: 12:dhclient-4.2.5-68.el7.centos.1.x86_64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dhcp-common.x86_64 12:4.2.5-77.el7.centos will be an update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dhcp-devel.x86_64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dhcp-libs.x86_64 12:4.2.5-68.el7.centos.1 will be updated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dhcp-libs.x86_64 12:4.2.5-77.el7.centos will be an update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Running transaction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bind-export-libs.x86_64 32:9.11.4-9.P2.el7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dhclient.x86_64 12:4.2.5-68.el7.centos.1 will be updated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dhclient.x86_64 12:4.2.5-77.el7.centos will be an update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--&gt; Finished Dependency Resolution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Resolved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                          Arch                    Version                                    Repository             Size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Installing: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x86_64                  12:4.2.5-77.el7.centos                     base                  514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dhcp-devel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x86_64                  12:4.2.5-77.el7.centos                     base                  108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-common                       x86_64                  12:4.2.5-77.el7.centos                     base                  176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-libs                         x86_64                  12:4.2.5-77.el7.centos                     base                  133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Installing for dependencies: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bind-export-libs                  x86_64                  32:9.11.4-9.P2.el7                         base                  1.1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Updating for dependencies: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dhclient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x86_64                  12:4.2.5-77.el7.centos                     base                  285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Summary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 2 Packages (+1 Dependent package)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Upgrade  2 Packages (+1 Dependent package)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download size: 2.3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Background downloading packages, then exiting: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Delta RPMs disabled because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applydeltarpm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not installed.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(1/6): dhclient-4.2.5-77.el7.centos.x86_64.rpm                                                             | 285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(2/6): dhcp-common-4.2.5-77.el7.centos.x86_64.rpm                                                          | 176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(3/6): bind-export-libs-9.11.4-9.P2.el7.x86_64.rpm                                                         | 1.1 MB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(4/6): dhcp-libs-4.2.5-77.el7.centos.x86_64.rpm                                                            | 133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(5/6): dhcp-devel-4.2.5-77.el7.centos.x86_64.rpm                                                           | 108 kB  00:00:00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(6/6): dhcp-4.2.5-77.el7.centos.x86_64.rpm                                                                 | 514 kB  00:00:01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                                                                          1.3 MB/s | 2.3 MB  00:00:01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exiting because "Download Only" specified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]#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DHCP server RPMs</a:t>
            </a:r>
            <a:br>
              <a:rPr lang="en-US" dirty="0"/>
            </a:br>
            <a:r>
              <a:rPr lang="en-US" dirty="0"/>
              <a:t>@another Centos</a:t>
            </a:r>
          </a:p>
        </p:txBody>
      </p:sp>
    </p:spTree>
    <p:extLst>
      <p:ext uri="{BB962C8B-B14F-4D97-AF65-F5344CB8AC3E}">
        <p14:creationId xmlns:p14="http://schemas.microsoft.com/office/powerpoint/2010/main" val="425100069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root@localhost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sftp admin@192.168.20.101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 Access Verification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Password: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Connected to 192.168.20.101.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sftp&gt;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mput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*.rpm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Uploading bind-export-libs-9.11.4-9.P2.el7.x86_64.rpm to /bind-export-libs-9.11.4-9.P2.el7.x86_64.rpm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bind-export-libs-9.11.4-9.P2.el7.x86_64.rpm                                                     100% 1116KB   2.5MB/s   00:00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Uploading dhclient-4.2.5-77.el7.centos.x86_64.rpm to /dhclient-4.2.5-77.el7.centos.x86_64.rpm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dhclient-4.2.5-77.el7.centos.x86_64.rpm                                                         100%  285KB   8.9MB/s   00:00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Uploading dhcp-4.2.5-77.el7.centos.x86_64.rpm to /dhcp-4.2.5-77.el7.centos.x86_64.rpm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dhcp-4.2.5-77.el7.centos.x86_64.rpm                                                             100%  515KB   1.4MB/s   00:00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Uploading dhcp-common-4.2.5-77.el7.centos.x86_64.rpm to /dhcp-common-4.2.5-77.el7.centos.x86_64.rpm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dhcp-common-4.2.5-77.el7.centos.x86_64.rpm                                                      100%  176KB   7.9MB/s   00:00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Uploading dhcp-devel-4.2.5-77.el7.centos.x86_64.rpm to /dhcp-devel-4.2.5-77.el7.centos.x86_64.rpm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dhcp-devel-4.2.5-77.el7.centos.x86_64.rpm                                                       100%  108KB   7.5MB/s   00:00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Uploading dhcp-libs-4.2.5-77.el7.centos.x86_64.rpm to /dhcp-libs-4.2.5-77.el7.centos.x86_64.rpm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dhcp-libs-4.2.5-77.el7.centos.x86_64.rpm                                                        100%  133KB   7.6MB/s   00:00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sftp&gt;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KR" dirty="0"/>
              <a:t>Copy to Nexus 9000</a:t>
            </a:r>
            <a:br>
              <a:rPr lang="en-KR" dirty="0"/>
            </a:br>
            <a:r>
              <a:rPr lang="en-US" dirty="0"/>
              <a:t>@another Centos</a:t>
            </a:r>
          </a:p>
        </p:txBody>
      </p:sp>
    </p:spTree>
    <p:extLst>
      <p:ext uri="{BB962C8B-B14F-4D97-AF65-F5344CB8AC3E}">
        <p14:creationId xmlns:p14="http://schemas.microsoft.com/office/powerpoint/2010/main" val="13356492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9" y="1605858"/>
            <a:ext cx="5085592" cy="422428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n93180yc-ex#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n93180yc-ex# show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Virtual service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+ detail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State                 : Activating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Package information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guestshell.ova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Path                :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isanboot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guestshell.ova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              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Installed version : 2.3(0.0)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Description       : Cisco Systems Guest Shell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Signing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Key type          : Cisco release key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Method            : SHA-1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Licensing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              :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Version           : None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Resource reservation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Disk                : 391 MB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Memory              : 256 MB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CPU                 : 1% system CPU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Attached devices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              Name        Alias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Disk              _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rootfs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Disk              /cisco/core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Serial/shell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Serial/aux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Serial/Syslog                 serial2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Serial/Trace                  serial3     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Enable and Run </a:t>
            </a:r>
            <a:r>
              <a:rPr lang="en-US" dirty="0" err="1"/>
              <a:t>Guestshell</a:t>
            </a:r>
            <a:br>
              <a:rPr lang="en-US" dirty="0"/>
            </a:br>
            <a:r>
              <a:rPr lang="en-US" dirty="0"/>
              <a:t>@Nexus 9000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F5C497-CDFC-2C4D-A61C-CCDA9EE8C43C}"/>
              </a:ext>
            </a:extLst>
          </p:cNvPr>
          <p:cNvSpPr/>
          <p:nvPr/>
        </p:nvSpPr>
        <p:spPr>
          <a:xfrm>
            <a:off x="5982393" y="1605858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n93180yc-ex# </a:t>
            </a:r>
            <a:r>
              <a:rPr lang="en-US" sz="1100" dirty="0" err="1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Note: Guest shell is currently activating or deactivating; please retry request</a:t>
            </a:r>
          </a:p>
          <a:p>
            <a:endParaRPr lang="en-US" sz="1100" dirty="0">
              <a:solidFill>
                <a:srgbClr val="676767"/>
              </a:solidFill>
              <a:latin typeface="Courier New" panose="02070309020205020404" pitchFamily="49" charset="0"/>
              <a:ea typeface="Malgun Gothic" charset="0"/>
              <a:cs typeface="Courier New" panose="02070309020205020404" pitchFamily="49" charset="0"/>
            </a:endParaRPr>
          </a:p>
          <a:p>
            <a:r>
              <a:rPr lang="ko-KR" altLang="en-US" sz="1100" dirty="0" err="1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ㅠㅠ</a:t>
            </a:r>
            <a:r>
              <a:rPr lang="ko-KR" alt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 </a:t>
            </a:r>
            <a:r>
              <a:rPr lang="en-US" altLang="ko-KR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Wait! And Do it Again!</a:t>
            </a:r>
            <a:endParaRPr lang="en-US" sz="1100" dirty="0">
              <a:solidFill>
                <a:srgbClr val="676767"/>
              </a:solidFill>
              <a:latin typeface="Courier New" panose="02070309020205020404" pitchFamily="49" charset="0"/>
              <a:ea typeface="Malgun Gothic" charset="0"/>
              <a:cs typeface="Courier New" panose="02070309020205020404" pitchFamily="49" charset="0"/>
            </a:endParaRPr>
          </a:p>
          <a:p>
            <a:endParaRPr lang="en-US" sz="1100" dirty="0">
              <a:solidFill>
                <a:srgbClr val="676767"/>
              </a:solidFill>
              <a:latin typeface="Courier New" panose="02070309020205020404" pitchFamily="49" charset="0"/>
              <a:ea typeface="Malgun Gothic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n93180yc-ex# </a:t>
            </a:r>
            <a:r>
              <a:rPr lang="en-US" sz="1100" dirty="0" err="1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solidFill>
                  <a:srgbClr val="676767"/>
                </a:solidFill>
                <a:latin typeface="Courier New" panose="02070309020205020404" pitchFamily="49" charset="0"/>
                <a:ea typeface="Malgun Gothic" charset="0"/>
                <a:cs typeface="Courier New" panose="02070309020205020404" pitchFamily="49" charset="0"/>
              </a:rPr>
              <a:t> ~]$ </a:t>
            </a:r>
          </a:p>
        </p:txBody>
      </p:sp>
    </p:spTree>
    <p:extLst>
      <p:ext uri="{BB962C8B-B14F-4D97-AF65-F5344CB8AC3E}">
        <p14:creationId xmlns:p14="http://schemas.microsoft.com/office/powerpoint/2010/main" val="19415255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~]$ ls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bootflash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001.pcap              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isan_lib.img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002.pcap                      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isan_lib_eth.img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20191003_005227_poap_3319_init.log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lost+found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bind-export-libs-9.11.4-9.P2.el7.x86_64.rpm  nxos.7.0.3.I4.5.bin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bios_daemon.dbg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nxos.7.0.3.I7.6.bin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bootflash_sync_list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nxos.9.3.1.bin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copp.txt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nxos.CSCvr09175-n9k_ALL-1.0.0-7.0.3.I7.6.lib32_n9000.rpm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dhclient-4.2.5-77.el7.centos.x86_64.rpm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obfl.dbg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dhcp-4.2.5-77.el7.centos.x86_64.rpm          platform-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sdk.cmd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dhcp-common-4.2.5-77.el7.centos.x86_64.rpm   scripts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dhcp-devel-4.2.5-77.el7.centos.x86_64.rpm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test.pcap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dhcp-libs-4.2.5-77.el7.centos.x86_64.rpm     virt_strg_pool_bf_vdc_1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home                                         virtual-instance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isan_bin.img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virtual-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instance.conf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isan_bin_eth.img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~]$ cd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mv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bootflash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/*.rpm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]$ ls -al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2496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drwxrwxr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2 admin admin    1024 Mar 12 06:49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------ 4 admin admin    1024 Mar 12 06:48 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 2002   503 1143196 Mar 12 06:46 bind-export-libs-9.11.4-9.P2.el7.x86_64.rpm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 2002   503  292288 Mar 12 06:46 dhclient-4.2.5-77.el7.centos.x86_64.rpm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 2002   503  526848 Mar 12 06:46 dhcp-4.2.5-77.el7.centos.x86_64.rpm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 2002   503  180124 Mar 12 06:46 dhcp-common-4.2.5-77.el7.centos.x86_64.rpm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 2002   503  110088 Mar 12 06:46 dhcp-devel-4.2.5-77.el7.centos.x86_64.rpm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-r--r-- 1  2002   503  135744 Mar 12 06:46 dhcp-libs-4.2.5-77.el7.centos.x86_64.rpm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rw-rw-rw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- 1  2002   503  153064 Feb 19 17:51 nxos.CSCvr09175-n9k_ALL-1.0.0-7.0.3.I7.6.lib32_n9000.rpm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]$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Move to Direction</a:t>
            </a:r>
            <a:br>
              <a:rPr lang="en-US" dirty="0"/>
            </a:br>
            <a:r>
              <a:rPr lang="en-US" dirty="0"/>
              <a:t>@Nexus 9000 Guest Shell</a:t>
            </a:r>
          </a:p>
        </p:txBody>
      </p:sp>
    </p:spTree>
    <p:extLst>
      <p:ext uri="{BB962C8B-B14F-4D97-AF65-F5344CB8AC3E}">
        <p14:creationId xmlns:p14="http://schemas.microsoft.com/office/powerpoint/2010/main" val="1450138915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  <a:r>
              <a:rPr lang="en-US" sz="11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yum install -y 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Loaded plugins: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fastestmirror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bind-export-libs-9.11.4-9.P2.el7.x86_64.rpm: 32:bind-export-libs-9.11.4-9.P2.el7.x86_64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Marking bind-export-libs-9.11.4-9.P2.el7.x86_64.rpm to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dhclient-4.2.5-77.el7.centos.x86_64.rpm: 12:dhclient-4.2.5-77.el7.centos.x86_64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Marking dhclient-4.2.5-77.el7.centos.x86_64.rpm to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dhcp-4.2.5-77.el7.centos.x86_64.rpm: 12:dhcp-4.2.5-77.el7.centos.x86_64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Marking dhcp-4.2.5-77.el7.centos.x86_64.rpm to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dhcp-common-4.2.5-77.el7.centos.x86_64.rpm: 12:dhcp-common-4.2.5-77.el7.centos.x86_64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Marking dhcp-common-4.2.5-77.el7.centos.x86_64.rpm to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dhcp-devel-4.2.5-77.el7.centos.x86_64.rpm: 12:dhcp-devel-4.2.5-77.el7.centos.x86_64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Marking dhcp-devel-4.2.5-77.el7.centos.x86_64.rpm to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dhcp-libs-4.2.5-77.el7.centos.x86_64.rpm: 12:dhcp-libs-4.2.5-77.el7.centos.x86_64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Marking dhcp-libs-4.2.5-77.el7.centos.x86_64.rpm to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Examining nxos.CSCvr09175-n9k_ALL-1.0.0-7.0.3.I7.6.lib32_n9000.rpm: nxos.CSCvr09175-n9k_ALL-1.0.0-7.0.3.I7.6.lib32_n9000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Cannot add package nxos.CSCvr09175-n9k_ALL-1.0.0-7.0.3.I7.6.lib32_n9000.rpm to transaction. Not a compatible architecture: lib32_n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9000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Resolving Dependencies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--&gt; Running transaction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bind-export-libs.x86_64 32:9.11.4-9.P2.el7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dhclient.x86_64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dhcp-common.x86_64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dhcp-devel.x86_64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---&gt; Package dhcp-libs.x86_64 12:4.2.5-77.el7.centos will be installed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--&gt; Finished Dependency Resolution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Dependencies Resolved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Package                  Arch           Version                           Repository                                        Size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Installing: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bind-export-libs         x86_64         32:9.11.4-9.P2.el7                /bind-export-libs-9.11.4-9.P2.el7.x86_64         2.9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x86_64         12:4.2.5-77.el7.centos            /dhclient-4.2.5-77.el7.centos.x86_64             475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x86_64         12:4.2.5-77.el7.centos            /dhcp-4.2.5-77.el7.centos.x86_64                 1.4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-common              x86_64         12:4.2.5-77.el7.centos            /dhcp-common-4.2.5-77.el7.centos.x86_64          240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dhcp-devel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x86_64         12:4.2.5-77.el7.centos            /dhcp-devel-4.2.5-77.el7.centos.x86_64            96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-libs                x86_64         12:4.2.5-77.el7.centos            /dhcp-libs-4.2.5-77.el7.centos.x86_64            146 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Summary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==================================================================================================================================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 6 Packages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size: 5.2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Installed size: 5.2 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Downloading packages: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transaction check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transaction test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test succeeded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Running transaction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Warning: RPMDB altered outside of yum.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Installing : 12:dhcp-libs-4.2.5-77.el7.centos.x86_64                                                                        1/6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Installing : 12:dhcp-common-4.2.5-77.el7.centos.x86_64                                                                      2/6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Installing : 32:bind-export-libs-9.11.4-9.P2.el7.x86_64                                                                     3/6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Installing : 12:dhcp-4.2.5-77.el7.centos.x86_64                                                                             4/6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Installing : 12:dhclient-4.2.5-77.el7.centos.x86_64                                                                         5/6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Installing : 12:dhcp-devel-4.2.5-77.el7.centos.x86_64                                                                       6/6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Verifying  : 32:bind-export-libs-9.11.4-9.P2.el7.x86_64                                                                     1/6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Verifying  : 12:dhcp-4.2.5-77.el7.centos.x86_64                                                                             2/6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Verifying  : 12:dhcp-common-4.2.5-77.el7.centos.x86_64                                                                      3/6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Verifying  : 12:dhclient-4.2.5-77.el7.centos.x86_64                                                                         4/6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Verifying  : 12:dhcp-devel-4.2.5-77.el7.centos.x86_64                                                                       5/6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Verifying  : 12:dhcp-libs-4.2.5-77.el7.centos.x86_64                                                                        6/6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Installed: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bind-export-libs.x86_64 32:9.11.4-9.P2.el7  dhclient.x86_64 12:4.2.5-77.el7.centos    dhcp.x86_64 12:4.2.5-77.el7.centos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dhcp-common.x86_64 12:4.2.5-77.el7.centos   dhcp-devel.x86_64 12:4.2.5-77.el7.centos  dhcp-libs.x86_64 12:4.2.5-77.el7.centos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Complete!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]$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Install </a:t>
            </a:r>
            <a:r>
              <a:rPr lang="en-US" dirty="0" err="1"/>
              <a:t>DHCPd</a:t>
            </a:r>
            <a:br>
              <a:rPr lang="en-US" dirty="0"/>
            </a:br>
            <a:r>
              <a:rPr lang="en-US" dirty="0"/>
              <a:t>@Nexus 9000 Guest Shell</a:t>
            </a:r>
          </a:p>
        </p:txBody>
      </p:sp>
    </p:spTree>
    <p:extLst>
      <p:ext uri="{BB962C8B-B14F-4D97-AF65-F5344CB8AC3E}">
        <p14:creationId xmlns:p14="http://schemas.microsoft.com/office/powerpoint/2010/main" val="84550230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ls -al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total 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-x---  5 root root  1024 Mar 12 07:05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57 root root  5120 Mar 12 06:57 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 2 root root  1024 Mar 12 06:57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dhclient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-exit-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hooks.d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  2 root root  1024 Aug  8  2019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dhclient.d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 1 root root   373 Mar 12 07:05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dhcpd.conf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-r--r--  1 root root   120 Aug  8  2019 dhcpd6.conf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-x---  2 root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1024 Mar 12 06:57 scripts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more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subnet 192.168.20.0 netmask 255.255.255.0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option routers               192.168.20.101;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option subnet-mask           255.255.255.0;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option domain-name-servers  168.126.63.1;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range  192.168.20.200 192.168.20.240;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DHCP Server Configuration file.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see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/share/doc/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dhcpd.conf.example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  see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(5) man page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enable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ln -s 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dhcpd.service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 '/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/system/multi-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user.target.wants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dhcpd.service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]#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start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admin]#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dhcpd.service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DHCPv4 Server Daemon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Loaded: loaded (/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/system/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dhcpd.service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 enabled)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Active: active (running) since Thu 2020-03-12 07:14:11 UTC; 3s ago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Docs: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man:dhcpd.conf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Main PID: 248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Status: "Dispatching packets..."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CGroup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system.slice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dhcpd.service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└─248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-f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-user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-group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--no-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to which interface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ps-inb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attached. 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No subnet declaration for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ps-eobc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(no IPv4 addresses).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** Ignoring requests on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ps-eobc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 If this is not what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you want, please write a subnet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in your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dhcpd.conf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file for the network segment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to which interface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ps-eobc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is attached. 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[248]: Sending on   Socket/fallback/fallback-net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admin]#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 </a:t>
            </a:r>
            <a:r>
              <a:rPr lang="en-US" dirty="0" err="1"/>
              <a:t>DHCPD.conf</a:t>
            </a:r>
            <a:r>
              <a:rPr lang="en-US" dirty="0"/>
              <a:t> as Root</a:t>
            </a:r>
            <a:br>
              <a:rPr lang="en-US" dirty="0"/>
            </a:br>
            <a:r>
              <a:rPr lang="en-US" dirty="0"/>
              <a:t>@Nexus 9000 </a:t>
            </a:r>
            <a:r>
              <a:rPr lang="en-US" dirty="0" err="1"/>
              <a:t>Guestshell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25642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3DDC64-EE04-7745-A508-9ACBDBE78C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688" y="1797051"/>
            <a:ext cx="11127317" cy="4861444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more /var/lib/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dhcpd.leases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more /var/lib/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dhcpd.leases</a:t>
            </a:r>
            <a:endParaRPr lang="en-US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The format of this file is documented in the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dhcpd.leases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(5) manual page.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This lease file was written by isc-dhcp-4.2.5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server-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"\000\001\000\001%\374\235\303\000k\36178\235";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lease 192.168.20.200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starts 4 2020/03/12 07:18:50;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ends 4 2020/03/12 19:18:50;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cltt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4 2020/03/12 07:18:50;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binding state active;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next binding state free;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rewind binding state free;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hardware ethernet 00:e0:4c:a2:e2:b8;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"\001\000\340L\242\342\270";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client-hostname "WANKIM-M-L2HC";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admin@guestshell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 /var/log/messages | grep "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or tail –f /var/log/messages | grep "</a:t>
            </a:r>
            <a:r>
              <a:rPr lang="en-US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dhcp</a:t>
            </a:r>
            <a:r>
              <a:rPr lang="en-US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07:14:11 localhost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Sending on   Socket/fallback/fallback-net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07:18:48 localhost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DHCPDISCOVER from 00:e0:4c:a2:e2:b8 via Vlan1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07:18:49 localhost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DHCPOFFER on 192.168.20.200 to 00:e0:4c:a2:e2:b8 (WANKIM-M-L2HC) via Vlan1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07:18:50 localhost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DHCPREQUEST for 192.168.20.200 (192.168.20.101) from 00:e0:4c:a2:e2:b8 (WANKIM-M-L2HC) via Vlan1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Mar 12 07:18:50 localhost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dhcpd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DHCPACK on 192.168.20.200 to 00:e0:4c:a2:e2:b8 (WANKIM-M-L2HC) via Vlan1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AC9DA-9A7A-6440-96BF-AAA7BE74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Result</a:t>
            </a:r>
            <a:br>
              <a:rPr lang="en-US" dirty="0"/>
            </a:br>
            <a:r>
              <a:rPr lang="en-US" dirty="0"/>
              <a:t>@Nexus 9000 </a:t>
            </a:r>
            <a:r>
              <a:rPr lang="en-US" dirty="0" err="1"/>
              <a:t>GuestShell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3E573-C68F-4541-BAB9-9C84E1F5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39" y="3688426"/>
            <a:ext cx="5218765" cy="9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846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isco White Template Colors_FINAL">
      <a:dk1>
        <a:srgbClr val="282828"/>
      </a:dk1>
      <a:lt1>
        <a:srgbClr val="005073"/>
      </a:lt1>
      <a:dk2>
        <a:srgbClr val="005073"/>
      </a:dk2>
      <a:lt2>
        <a:srgbClr val="FFFFFF"/>
      </a:lt2>
      <a:accent1>
        <a:srgbClr val="00BCEB"/>
      </a:accent1>
      <a:accent2>
        <a:srgbClr val="6EBE4A"/>
      </a:accent2>
      <a:accent3>
        <a:srgbClr val="005073"/>
      </a:accent3>
      <a:accent4>
        <a:srgbClr val="676767"/>
      </a:accent4>
      <a:accent5>
        <a:srgbClr val="FBAB18"/>
      </a:accent5>
      <a:accent6>
        <a:srgbClr val="E3241B"/>
      </a:accent6>
      <a:hlink>
        <a:srgbClr val="00BCEB"/>
      </a:hlink>
      <a:folHlink>
        <a:srgbClr val="005073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BF131D0-167B-4F7A-BA87-5D4C3DE1909D}" vid="{4E73E61D-1FB2-4002-99B9-7626E26B3E1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3304</Words>
  <Application>Microsoft Macintosh PowerPoint</Application>
  <PresentationFormat>Widescreen</PresentationFormat>
  <Paragraphs>356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Malgun Gothic</vt:lpstr>
      <vt:lpstr>Arial</vt:lpstr>
      <vt:lpstr>Calibri</vt:lpstr>
      <vt:lpstr>CiscoSansTT ExtraLight</vt:lpstr>
      <vt:lpstr>Courier New</vt:lpstr>
      <vt:lpstr>Office Theme</vt:lpstr>
      <vt:lpstr>Default Theme</vt:lpstr>
      <vt:lpstr>PowerPoint Presentation</vt:lpstr>
      <vt:lpstr>Show version @Nexus 9000</vt:lpstr>
      <vt:lpstr>Download DHCP server RPMs @another Centos</vt:lpstr>
      <vt:lpstr>Copy to Nexus 9000 @another Centos</vt:lpstr>
      <vt:lpstr>Enable and Run Guestshell @Nexus 9000</vt:lpstr>
      <vt:lpstr>Move to Direction @Nexus 9000 Guest Shell</vt:lpstr>
      <vt:lpstr>Install DHCPd @Nexus 9000 Guest Shell</vt:lpstr>
      <vt:lpstr>Modify DHCPD.conf as Root @Nexus 9000 Guestshell</vt:lpstr>
      <vt:lpstr>Check Result @Nexus 9000 GuestShell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Wansoo Kim (wankim)</cp:lastModifiedBy>
  <cp:revision>89</cp:revision>
  <dcterms:created xsi:type="dcterms:W3CDTF">2016-04-01T23:34:02Z</dcterms:created>
  <dcterms:modified xsi:type="dcterms:W3CDTF">2020-03-23T06:09:43Z</dcterms:modified>
</cp:coreProperties>
</file>