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70EB36-B4EE-73F1-79CD-549596D85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075C338-CE0D-83EF-02A8-2BE77C6B94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B30C6C-A1BE-C4DB-CE3E-9145BD01C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83DD-C122-41A8-BA5D-13BB899E4635}" type="datetimeFigureOut">
              <a:rPr lang="fr-FR" smtClean="0"/>
              <a:t>27/10/2025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B6AB5E-B111-BA29-D6C3-D1CF53ADD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8E8C4E-E6D7-8B69-36D3-2AE04DFF7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736F8-3EFC-40A9-BCA1-BFA8A6F544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4623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253275-3D16-EC8D-7D8B-023BF468F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68D39A1-0C97-33FF-3267-5404FE7FA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32AD2E-49FB-DB70-9116-5A99D87C0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83DD-C122-41A8-BA5D-13BB899E4635}" type="datetimeFigureOut">
              <a:rPr lang="fr-FR" smtClean="0"/>
              <a:t>27/10/2025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725818-FBAC-6D4C-CD5A-9A7E79EAD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8743A0-858F-CF84-16EA-F7663B762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736F8-3EFC-40A9-BCA1-BFA8A6F544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8192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09ADBF4-E06A-85A3-6BD7-1C7B191931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BF6C7E2-CCED-C8F2-E4E1-CF1B946D67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A04089-57F4-DF3F-78AD-9E9FD7874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83DD-C122-41A8-BA5D-13BB899E4635}" type="datetimeFigureOut">
              <a:rPr lang="fr-FR" smtClean="0"/>
              <a:t>27/10/2025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9C31AD-7CF7-F279-0F14-3ABC6BFC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7D1B16-67A1-32F5-A63E-F3F01D1E4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736F8-3EFC-40A9-BCA1-BFA8A6F544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1266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3A592D-2964-8E8F-6A4B-2E73E5348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6CC891-1A14-B560-F893-508A99456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9C5D52-A85E-D7B8-A9C3-836A1B872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83DD-C122-41A8-BA5D-13BB899E4635}" type="datetimeFigureOut">
              <a:rPr lang="fr-FR" smtClean="0"/>
              <a:t>27/10/2025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474E8D-C155-FF5E-FB1A-DC928E9E1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00A538-BC44-0915-095B-3DE92F6AD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736F8-3EFC-40A9-BCA1-BFA8A6F544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0883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C82D54-E582-A4A2-8A04-4134BF59B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FA5016-0925-7D39-A41F-BAD81065A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BF9DCA-0A1E-8A94-DD60-9E145AF57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83DD-C122-41A8-BA5D-13BB899E4635}" type="datetimeFigureOut">
              <a:rPr lang="fr-FR" smtClean="0"/>
              <a:t>27/10/2025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3DF221-3970-A764-F2BC-3347011E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2C0B71-643C-9411-62A5-59FFAE470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736F8-3EFC-40A9-BCA1-BFA8A6F544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3674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D1CF6D-2087-76C3-CEAD-9ECCA4606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6F20A4-6E8A-0C3B-9305-94745B346F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7612596-1123-82A2-03AE-814671D31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29F9036-EC0C-6052-10F7-FE735093B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83DD-C122-41A8-BA5D-13BB899E4635}" type="datetimeFigureOut">
              <a:rPr lang="fr-FR" smtClean="0"/>
              <a:t>27/10/2025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9BCAD87-5047-AE3C-64CA-23659005D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FB7B53-E8FE-9896-E8CC-540A42F65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736F8-3EFC-40A9-BCA1-BFA8A6F544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330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BF0749-CBE1-F719-D6DA-622CFE622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830CC1-22B5-767C-A159-EFA239DC3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91CFEDC-6B54-B411-D62C-CA8B311EE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B51062-3533-223D-C0A6-AFCC049FB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FC300A5-3B55-FC3D-03C4-1A540C1842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264B0F8-E5A0-6AC7-ACFA-B552A8CB7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83DD-C122-41A8-BA5D-13BB899E4635}" type="datetimeFigureOut">
              <a:rPr lang="fr-FR" smtClean="0"/>
              <a:t>27/10/2025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814CED9-EC57-A54D-DBCE-4C483A488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CEF9D32-9A6E-C3C3-BD7B-C0B0035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736F8-3EFC-40A9-BCA1-BFA8A6F544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669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73DAB1-38DD-F2F6-9ABA-181792309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33317F6-C7E5-6007-1FBC-3449202C7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83DD-C122-41A8-BA5D-13BB899E4635}" type="datetimeFigureOut">
              <a:rPr lang="fr-FR" smtClean="0"/>
              <a:t>27/10/2025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A194D16-12C9-F3F3-ADD0-E5128284C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C8D2048-10AE-D3BD-CC31-5F4894225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736F8-3EFC-40A9-BCA1-BFA8A6F544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4254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DB6EFDC-2DE2-1B23-93CA-416C23415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83DD-C122-41A8-BA5D-13BB899E4635}" type="datetimeFigureOut">
              <a:rPr lang="fr-FR" smtClean="0"/>
              <a:t>27/10/2025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A0D7AB3-B50F-7E5A-B59C-A751789F2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9B322AA-9B12-A43F-13AD-9E75E82C3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736F8-3EFC-40A9-BCA1-BFA8A6F544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1299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571DBE-3659-1588-2BA6-AFE8F55DF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71A23E-9A79-0E64-828A-D25ACA057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FED44E2-3336-4757-A44E-D40A717E6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1E539F-8BD3-F371-60CF-2C423FC28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83DD-C122-41A8-BA5D-13BB899E4635}" type="datetimeFigureOut">
              <a:rPr lang="fr-FR" smtClean="0"/>
              <a:t>27/10/2025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803C727-40E5-3DE5-91B3-012204C3D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C500623-0A97-4B19-6A8D-0061036C7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736F8-3EFC-40A9-BCA1-BFA8A6F544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9398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FBFCD3-B46F-B347-9369-44D2D8AE2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1B5598D-A69A-BAB9-83C1-DBE73234C7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851960B-17B1-3DA3-8FAF-52CDBDB615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132C9D1-C7FD-86CB-6865-D07A1644F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783DD-C122-41A8-BA5D-13BB899E4635}" type="datetimeFigureOut">
              <a:rPr lang="fr-FR" smtClean="0"/>
              <a:t>27/10/2025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D22F69B-365B-48FB-C7FA-687EDB869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68A2FD-8CC4-6DFE-B17C-F39B6DDF2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736F8-3EFC-40A9-BCA1-BFA8A6F544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373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5825B1E-8AEE-B0A3-0841-0E3628CE3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DF515E8-D8DE-AF87-C9B2-E9B8F24D3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9716B4-421D-B01D-79FA-B769D3CF98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D783DD-C122-41A8-BA5D-13BB899E4635}" type="datetimeFigureOut">
              <a:rPr lang="fr-FR" smtClean="0"/>
              <a:t>27/10/2025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47F260-90C8-3FFF-4DF6-E6B6A043C8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60F430-5C1A-0620-6E76-3636537375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3736F8-3EFC-40A9-BCA1-BFA8A6F544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6449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426463-C80F-2308-05B6-70B9622E49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Version PC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63EC33-9D27-A4FE-364F-24ABFC10D2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Font : </a:t>
            </a:r>
            <a:r>
              <a:rPr lang="fr-FR" dirty="0" err="1"/>
              <a:t>IBMPlex</a:t>
            </a:r>
            <a:endParaRPr lang="fr-FR" dirty="0"/>
          </a:p>
          <a:p>
            <a:r>
              <a:rPr lang="fr-FR" dirty="0" err="1"/>
              <a:t>Colors</a:t>
            </a:r>
            <a:r>
              <a:rPr lang="fr-FR" dirty="0"/>
              <a:t> : #444 ; #EEEEEE</a:t>
            </a:r>
          </a:p>
          <a:p>
            <a:r>
              <a:rPr lang="fr-FR" dirty="0"/>
              <a:t>Accents </a:t>
            </a:r>
            <a:r>
              <a:rPr lang="fr-FR" dirty="0" err="1"/>
              <a:t>colors</a:t>
            </a:r>
            <a:r>
              <a:rPr lang="fr-FR" dirty="0"/>
              <a:t> : #D72638 ; #51A3A3 or </a:t>
            </a:r>
            <a:r>
              <a:rPr lang="fr-FR" u="sng" dirty="0"/>
              <a:t>#5BAEAE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9CB1395-A86A-3D95-6BDD-A6F0E7414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90300"/>
            <a:ext cx="12192000" cy="92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254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10E2E3-86F6-3AD7-655A-8CB489421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DED7A1C-37D6-4D47-5E28-FB0A3ADF75FE}"/>
              </a:ext>
            </a:extLst>
          </p:cNvPr>
          <p:cNvSpPr/>
          <p:nvPr/>
        </p:nvSpPr>
        <p:spPr>
          <a:xfrm>
            <a:off x="712839" y="176979"/>
            <a:ext cx="10766322" cy="65876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Soleil 6">
            <a:extLst>
              <a:ext uri="{FF2B5EF4-FFF2-40B4-BE49-F238E27FC236}">
                <a16:creationId xmlns:a16="http://schemas.microsoft.com/office/drawing/2014/main" id="{5BA07BB3-03A7-51A7-CB6C-26EB65E0C3FA}"/>
              </a:ext>
            </a:extLst>
          </p:cNvPr>
          <p:cNvSpPr/>
          <p:nvPr/>
        </p:nvSpPr>
        <p:spPr>
          <a:xfrm>
            <a:off x="10574594" y="216308"/>
            <a:ext cx="742335" cy="580104"/>
          </a:xfrm>
          <a:prstGeom prst="su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B5ED97F-23B6-173B-EE2C-88E67637FAD7}"/>
              </a:ext>
            </a:extLst>
          </p:cNvPr>
          <p:cNvSpPr txBox="1"/>
          <p:nvPr/>
        </p:nvSpPr>
        <p:spPr>
          <a:xfrm>
            <a:off x="822223" y="310340"/>
            <a:ext cx="1229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Whoami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6EAE316-1B3C-A13D-D781-08873DDF2453}"/>
              </a:ext>
            </a:extLst>
          </p:cNvPr>
          <p:cNvSpPr txBox="1"/>
          <p:nvPr/>
        </p:nvSpPr>
        <p:spPr>
          <a:xfrm>
            <a:off x="4311446" y="310340"/>
            <a:ext cx="1229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Education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1CEBFF9-6A53-6F37-E45F-F385FE8C1F0A}"/>
              </a:ext>
            </a:extLst>
          </p:cNvPr>
          <p:cNvSpPr txBox="1"/>
          <p:nvPr/>
        </p:nvSpPr>
        <p:spPr>
          <a:xfrm>
            <a:off x="2346838" y="310340"/>
            <a:ext cx="224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Work </a:t>
            </a:r>
            <a:r>
              <a:rPr lang="fr-FR" dirty="0" err="1"/>
              <a:t>Experience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738C814-34A3-08A8-4326-CBC5B9DD5D2D}"/>
              </a:ext>
            </a:extLst>
          </p:cNvPr>
          <p:cNvSpPr txBox="1"/>
          <p:nvPr/>
        </p:nvSpPr>
        <p:spPr>
          <a:xfrm>
            <a:off x="5536175" y="321693"/>
            <a:ext cx="1229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Projects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12052C1-F345-5C9F-2EE0-0C4404D3BFB8}"/>
              </a:ext>
            </a:extLst>
          </p:cNvPr>
          <p:cNvSpPr txBox="1"/>
          <p:nvPr/>
        </p:nvSpPr>
        <p:spPr>
          <a:xfrm>
            <a:off x="5422493" y="6488668"/>
            <a:ext cx="1229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The </a:t>
            </a:r>
            <a:r>
              <a:rPr lang="fr-FR" dirty="0" err="1"/>
              <a:t>lab</a:t>
            </a:r>
            <a:endParaRPr lang="fr-FR" dirty="0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C0E8533-98F5-5884-0BBA-C49C2C5B24CD}"/>
              </a:ext>
            </a:extLst>
          </p:cNvPr>
          <p:cNvCxnSpPr>
            <a:cxnSpLocks/>
          </p:cNvCxnSpPr>
          <p:nvPr/>
        </p:nvCxnSpPr>
        <p:spPr>
          <a:xfrm>
            <a:off x="2433485" y="686457"/>
            <a:ext cx="160757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F0B5F300-1899-5A4C-0D96-04707AD36A59}"/>
              </a:ext>
            </a:extLst>
          </p:cNvPr>
          <p:cNvSpPr txBox="1"/>
          <p:nvPr/>
        </p:nvSpPr>
        <p:spPr>
          <a:xfrm>
            <a:off x="6651525" y="310340"/>
            <a:ext cx="2323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Hobbies &amp; </a:t>
            </a:r>
            <a:r>
              <a:rPr lang="fr-FR" dirty="0" err="1"/>
              <a:t>Interests</a:t>
            </a:r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DB7941-F9D9-38F5-9C61-28743F43C63F}"/>
              </a:ext>
            </a:extLst>
          </p:cNvPr>
          <p:cNvSpPr/>
          <p:nvPr/>
        </p:nvSpPr>
        <p:spPr>
          <a:xfrm>
            <a:off x="1007806" y="1730478"/>
            <a:ext cx="10176387" cy="3657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4360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ECB639-0197-4DC2-AB40-9F47278159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FB4FB0-915F-6FD4-223F-587ACE5662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Version Mobile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267D6F2-B6BF-52F3-4206-9087444232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En dessous de 1000px(l) * 700px(h)</a:t>
            </a:r>
          </a:p>
        </p:txBody>
      </p:sp>
    </p:spTree>
    <p:extLst>
      <p:ext uri="{BB962C8B-B14F-4D97-AF65-F5344CB8AC3E}">
        <p14:creationId xmlns:p14="http://schemas.microsoft.com/office/powerpoint/2010/main" val="5218210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47</Words>
  <Application>Microsoft Office PowerPoint</Application>
  <PresentationFormat>Grand écran</PresentationFormat>
  <Paragraphs>12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Thème Office</vt:lpstr>
      <vt:lpstr>Version PC</vt:lpstr>
      <vt:lpstr>Présentation PowerPoint</vt:lpstr>
      <vt:lpstr>Version Mobile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Yann MERLIN</dc:creator>
  <cp:lastModifiedBy>Yann MERLIN</cp:lastModifiedBy>
  <cp:revision>8</cp:revision>
  <dcterms:created xsi:type="dcterms:W3CDTF">2025-10-27T12:20:39Z</dcterms:created>
  <dcterms:modified xsi:type="dcterms:W3CDTF">2025-10-27T13:08:33Z</dcterms:modified>
</cp:coreProperties>
</file>