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0EB36-B4EE-73F1-79CD-549596D85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75C338-CE0D-83EF-02A8-2BE77C6B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30C6C-A1BE-C4DB-CE3E-9145BD01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6AB5E-B111-BA29-D6C3-D1CF53AD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8E8C4E-E6D7-8B69-36D3-2AE04DFF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6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53275-3D16-EC8D-7D8B-023BF468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8D39A1-0C97-33FF-3267-5404FE7F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2AD2E-49FB-DB70-9116-5A99D87C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25818-FBAC-6D4C-CD5A-9A7E79E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743A0-858F-CF84-16EA-F7663B76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9ADBF4-E06A-85A3-6BD7-1C7B19193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F6C7E2-CCED-C8F2-E4E1-CF1B946D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04089-57F4-DF3F-78AD-9E9FD78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C31AD-7CF7-F279-0F14-3ABC6BF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D1B16-67A1-32F5-A63E-F3F01D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A592D-2964-8E8F-6A4B-2E73E5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CC891-1A14-B560-F893-508A9945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C5D52-A85E-D7B8-A9C3-836A1B8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74E8D-C155-FF5E-FB1A-DC928E9E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0A538-BC44-0915-095B-3DE92F6A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82D54-E582-A4A2-8A04-4134BF59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A5016-0925-7D39-A41F-BAD81065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F9DCA-0A1E-8A94-DD60-9E145AF5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DF221-3970-A764-F2BC-3347011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C0B71-643C-9411-62A5-59FFAE4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6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CF6D-2087-76C3-CEAD-9ECCA46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F20A4-6E8A-0C3B-9305-94745B34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612596-1123-82A2-03AE-814671D3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9F9036-EC0C-6052-10F7-FE735093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CAD87-5047-AE3C-64CA-23659005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B7B53-E8FE-9896-E8CC-540A42F6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F0749-CBE1-F719-D6DA-622CFE62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30CC1-22B5-767C-A159-EFA239DC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1CFEDC-6B54-B411-D62C-CA8B311E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B51062-3533-223D-C0A6-AFCC049F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C300A5-3B55-FC3D-03C4-1A540C184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64B0F8-E5A0-6AC7-ACFA-B552A8CB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14CED9-EC57-A54D-DBCE-4C483A48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EF9D32-9A6E-C3C3-BD7B-C0B0035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DAB1-38DD-F2F6-9ABA-18179230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3317F6-C7E5-6007-1FBC-3449202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94D16-12C9-F3F3-ADD0-E512828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D2048-10AE-D3BD-CC31-5F48942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B6EFDC-2DE2-1B23-93CA-416C2341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0D7AB3-B50F-7E5A-B59C-A751789F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322AA-9B12-A43F-13AD-9E75E82C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71DBE-3659-1588-2BA6-AFE8F55D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1A23E-9A79-0E64-828A-D25ACA05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ED44E2-3336-4757-A44E-D40A717E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E539F-8BD3-F371-60CF-2C423FC2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03C727-40E5-3DE5-91B3-012204C3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00623-0A97-4B19-6A8D-0061036C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3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BFCD3-B46F-B347-9369-44D2D8AE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B5598D-A69A-BAB9-83C1-DBE73234C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51960B-17B1-3DA3-8FAF-52CDBDB6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2C9D1-C7FD-86CB-6865-D07A1644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2F69B-365B-48FB-C7FA-687EDB86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8A2FD-8CC4-6DFE-B17C-F39B6DD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3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25B1E-8AEE-B0A3-0841-0E3628C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F515E8-D8DE-AF87-C9B2-E9B8F24D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716B4-421D-B01D-79FA-B769D3CF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783DD-C122-41A8-BA5D-13BB899E463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7F260-90C8-3FFF-4DF6-E6B6A043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0F430-5C1A-0620-6E76-363653737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4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26463-C80F-2308-05B6-70B9622E4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Version PC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3EC33-9D27-A4FE-364F-24ABFC10D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Font : </a:t>
            </a:r>
            <a:r>
              <a:rPr lang="fr-FR" dirty="0" err="1"/>
              <a:t>IBMPlex</a:t>
            </a:r>
            <a:endParaRPr lang="fr-FR" dirty="0"/>
          </a:p>
          <a:p>
            <a:r>
              <a:rPr lang="fr-FR" dirty="0" err="1"/>
              <a:t>Colors</a:t>
            </a:r>
            <a:r>
              <a:rPr lang="fr-FR" dirty="0"/>
              <a:t> : #444 ; #EEEEEE</a:t>
            </a:r>
          </a:p>
          <a:p>
            <a:r>
              <a:rPr lang="fr-FR" dirty="0"/>
              <a:t>Accents </a:t>
            </a:r>
            <a:r>
              <a:rPr lang="fr-FR" dirty="0" err="1"/>
              <a:t>colors</a:t>
            </a:r>
            <a:r>
              <a:rPr lang="fr-FR" dirty="0"/>
              <a:t> : #D72638 ; #51A3A3 or </a:t>
            </a:r>
            <a:r>
              <a:rPr lang="fr-FR" u="sng" dirty="0"/>
              <a:t>#5BAEAE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CB1395-A86A-3D95-6BDD-A6F0E741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0300"/>
            <a:ext cx="12192000" cy="9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E2E3-86F6-3AD7-655A-8CB48942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ED7A1C-37D6-4D47-5E28-FB0A3ADF75FE}"/>
              </a:ext>
            </a:extLst>
          </p:cNvPr>
          <p:cNvSpPr/>
          <p:nvPr/>
        </p:nvSpPr>
        <p:spPr>
          <a:xfrm>
            <a:off x="712839" y="176979"/>
            <a:ext cx="10766322" cy="658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leil 6">
            <a:extLst>
              <a:ext uri="{FF2B5EF4-FFF2-40B4-BE49-F238E27FC236}">
                <a16:creationId xmlns:a16="http://schemas.microsoft.com/office/drawing/2014/main" id="{5BA07BB3-03A7-51A7-CB6C-26EB65E0C3FA}"/>
              </a:ext>
            </a:extLst>
          </p:cNvPr>
          <p:cNvSpPr/>
          <p:nvPr/>
        </p:nvSpPr>
        <p:spPr>
          <a:xfrm>
            <a:off x="10574594" y="216308"/>
            <a:ext cx="742335" cy="580104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5ED97F-23B6-173B-EE2C-88E67637FAD7}"/>
              </a:ext>
            </a:extLst>
          </p:cNvPr>
          <p:cNvSpPr txBox="1"/>
          <p:nvPr/>
        </p:nvSpPr>
        <p:spPr>
          <a:xfrm>
            <a:off x="822223" y="310340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Whoami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EAE316-1B3C-A13D-D781-08873DDF2453}"/>
              </a:ext>
            </a:extLst>
          </p:cNvPr>
          <p:cNvSpPr txBox="1"/>
          <p:nvPr/>
        </p:nvSpPr>
        <p:spPr>
          <a:xfrm>
            <a:off x="4311446" y="310340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Education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CEBFF9-6A53-6F37-E45F-F385FE8C1F0A}"/>
              </a:ext>
            </a:extLst>
          </p:cNvPr>
          <p:cNvSpPr txBox="1"/>
          <p:nvPr/>
        </p:nvSpPr>
        <p:spPr>
          <a:xfrm>
            <a:off x="2346838" y="310340"/>
            <a:ext cx="22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 </a:t>
            </a:r>
            <a:r>
              <a:rPr lang="fr-FR" dirty="0" err="1"/>
              <a:t>Experience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38C814-34A3-08A8-4326-CBC5B9DD5D2D}"/>
              </a:ext>
            </a:extLst>
          </p:cNvPr>
          <p:cNvSpPr txBox="1"/>
          <p:nvPr/>
        </p:nvSpPr>
        <p:spPr>
          <a:xfrm>
            <a:off x="5536175" y="321693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2052C1-F345-5C9F-2EE0-0C4404D3BFB8}"/>
              </a:ext>
            </a:extLst>
          </p:cNvPr>
          <p:cNvSpPr txBox="1"/>
          <p:nvPr/>
        </p:nvSpPr>
        <p:spPr>
          <a:xfrm>
            <a:off x="5422493" y="6488668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lab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C0E8533-98F5-5884-0BBA-C49C2C5B24CD}"/>
              </a:ext>
            </a:extLst>
          </p:cNvPr>
          <p:cNvCxnSpPr>
            <a:cxnSpLocks/>
          </p:cNvCxnSpPr>
          <p:nvPr/>
        </p:nvCxnSpPr>
        <p:spPr>
          <a:xfrm>
            <a:off x="2433485" y="686457"/>
            <a:ext cx="16075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0B5F300-1899-5A4C-0D96-04707AD36A59}"/>
              </a:ext>
            </a:extLst>
          </p:cNvPr>
          <p:cNvSpPr txBox="1"/>
          <p:nvPr/>
        </p:nvSpPr>
        <p:spPr>
          <a:xfrm>
            <a:off x="6651525" y="310340"/>
            <a:ext cx="23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Hobbies &amp; </a:t>
            </a:r>
            <a:r>
              <a:rPr lang="fr-FR" dirty="0" err="1"/>
              <a:t>Interests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B7941-F9D9-38F5-9C61-28743F43C63F}"/>
              </a:ext>
            </a:extLst>
          </p:cNvPr>
          <p:cNvSpPr/>
          <p:nvPr/>
        </p:nvSpPr>
        <p:spPr>
          <a:xfrm>
            <a:off x="1007806" y="1730478"/>
            <a:ext cx="10176387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36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CB639-0197-4DC2-AB40-9F472781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4FB0-915F-6FD4-223F-587ACE56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Version 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67D6F2-B6BF-52F3-4206-908744423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dessous </a:t>
            </a:r>
            <a:r>
              <a:rPr lang="fr-FR"/>
              <a:t>de 900px</a:t>
            </a:r>
            <a:r>
              <a:rPr lang="fr-FR" dirty="0"/>
              <a:t>(l) * 700px(h)</a:t>
            </a:r>
          </a:p>
        </p:txBody>
      </p:sp>
    </p:spTree>
    <p:extLst>
      <p:ext uri="{BB962C8B-B14F-4D97-AF65-F5344CB8AC3E}">
        <p14:creationId xmlns:p14="http://schemas.microsoft.com/office/powerpoint/2010/main" val="521821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Version PC</vt:lpstr>
      <vt:lpstr>Présentation PowerPoint</vt:lpstr>
      <vt:lpstr>Version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MERLIN</dc:creator>
  <cp:lastModifiedBy>MERLIN, Yann</cp:lastModifiedBy>
  <cp:revision>10</cp:revision>
  <dcterms:created xsi:type="dcterms:W3CDTF">2025-10-27T12:20:39Z</dcterms:created>
  <dcterms:modified xsi:type="dcterms:W3CDTF">2025-10-29T14:35:53Z</dcterms:modified>
</cp:coreProperties>
</file>