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2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96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6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0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9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5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7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62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16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35896" y="4005064"/>
            <a:ext cx="1412790" cy="5807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Server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37723" y="3368334"/>
            <a:ext cx="1066800" cy="321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Client 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3365" y="2853469"/>
            <a:ext cx="1066800" cy="321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Client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32674" y="2841112"/>
            <a:ext cx="1066800" cy="3212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Client 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632313" y="3306052"/>
            <a:ext cx="848358" cy="56927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0"/>
          </p:cNvCxnSpPr>
          <p:nvPr/>
        </p:nvCxnSpPr>
        <p:spPr>
          <a:xfrm rot="16200000" flipH="1">
            <a:off x="4175300" y="3838072"/>
            <a:ext cx="331927" cy="2056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3171887" y="3281999"/>
            <a:ext cx="840033" cy="594166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9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3</cp:revision>
  <dcterms:created xsi:type="dcterms:W3CDTF">2017-06-30T07:36:46Z</dcterms:created>
  <dcterms:modified xsi:type="dcterms:W3CDTF">2017-10-01T06:16:48Z</dcterms:modified>
</cp:coreProperties>
</file>