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1" descr="MCj04339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75" y="2803773"/>
            <a:ext cx="604926" cy="6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115181" y="5387046"/>
            <a:ext cx="1412790" cy="580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Game Server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401" y="3589063"/>
            <a:ext cx="1276864" cy="507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Game Client 1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9559" y="3567335"/>
            <a:ext cx="1347461" cy="58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Game Client 2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859924" y="4465195"/>
            <a:ext cx="1103873" cy="61371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48068" y="4403902"/>
            <a:ext cx="1240221" cy="751062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1" descr="MCj04339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1750" y="2823231"/>
            <a:ext cx="604926" cy="6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loud Callout 25"/>
          <p:cNvSpPr/>
          <p:nvPr/>
        </p:nvSpPr>
        <p:spPr>
          <a:xfrm>
            <a:off x="561116" y="4490399"/>
            <a:ext cx="2380593" cy="599089"/>
          </a:xfrm>
          <a:prstGeom prst="cloudCallout">
            <a:avLst>
              <a:gd name="adj1" fmla="val -12886"/>
              <a:gd name="adj2" fmla="val 33553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Network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29" name="Picture 31" descr="MCj04339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7889" y="3515863"/>
            <a:ext cx="604926" cy="6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5706568" y="5387046"/>
            <a:ext cx="1412790" cy="580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Web Server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24615" y="3924616"/>
            <a:ext cx="1363361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Browser 2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1920" y="4245323"/>
            <a:ext cx="1276864" cy="321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Browser 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51582" y="3731412"/>
            <a:ext cx="1594021" cy="580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Mobile Browser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770668" y="4337372"/>
            <a:ext cx="693766" cy="104051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5874666" y="4781426"/>
            <a:ext cx="1116935" cy="1292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97479" y="4330203"/>
            <a:ext cx="1121396" cy="107921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1" descr="MCj04339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034" y="3227241"/>
            <a:ext cx="604926" cy="6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 descr="C:\Documents and Settings\dcsdcr\Local Settings\Temporary Internet Files\Content.IE5\P58XYQY8\MCj04414500000[1].png"/>
          <p:cNvPicPr>
            <a:picLocks noChangeAspect="1" noChangeArrowheads="1"/>
          </p:cNvPicPr>
          <p:nvPr/>
        </p:nvPicPr>
        <p:blipFill rotWithShape="1">
          <a:blip r:embed="rId3" cstate="print"/>
          <a:srcRect t="-4502" b="32321"/>
          <a:stretch/>
        </p:blipFill>
        <p:spPr bwMode="auto">
          <a:xfrm>
            <a:off x="7341955" y="3030643"/>
            <a:ext cx="851167" cy="614381"/>
          </a:xfrm>
          <a:prstGeom prst="rect">
            <a:avLst/>
          </a:prstGeom>
          <a:noFill/>
        </p:spPr>
      </p:pic>
      <p:sp>
        <p:nvSpPr>
          <p:cNvPr id="39" name="Cloud Callout 38"/>
          <p:cNvSpPr/>
          <p:nvPr/>
        </p:nvSpPr>
        <p:spPr>
          <a:xfrm>
            <a:off x="5220392" y="4368893"/>
            <a:ext cx="2380593" cy="599089"/>
          </a:xfrm>
          <a:prstGeom prst="cloudCallout">
            <a:avLst>
              <a:gd name="adj1" fmla="val -12886"/>
              <a:gd name="adj2" fmla="val 33553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Web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5</cp:revision>
  <dcterms:created xsi:type="dcterms:W3CDTF">2017-06-30T07:36:46Z</dcterms:created>
  <dcterms:modified xsi:type="dcterms:W3CDTF">2017-10-01T06:27:40Z</dcterms:modified>
</cp:coreProperties>
</file>