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5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2/10/2017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2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2/10/2017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2/10/2017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96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2/10/2017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6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2/10/2017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0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2/10/2017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98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2/10/2017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2/10/2017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5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2/10/2017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7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2/10/2017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62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2/10/2017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16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F476-F609-40B7-9038-69FA349C76E6}" type="datetimeFigureOut">
              <a:rPr lang="en-SG" smtClean="0"/>
              <a:t>2/10/2017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" y="0"/>
            <a:ext cx="9096769" cy="6858000"/>
          </a:xfrm>
          <a:prstGeom prst="rect">
            <a:avLst/>
          </a:prstGeom>
        </p:spPr>
      </p:pic>
      <p:sp>
        <p:nvSpPr>
          <p:cNvPr id="12" name="whiteout"/>
          <p:cNvSpPr/>
          <p:nvPr/>
        </p:nvSpPr>
        <p:spPr>
          <a:xfrm>
            <a:off x="1619672" y="1412776"/>
            <a:ext cx="2592288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whiteout"/>
          <p:cNvSpPr/>
          <p:nvPr/>
        </p:nvSpPr>
        <p:spPr>
          <a:xfrm rot="19285769">
            <a:off x="1331832" y="4602141"/>
            <a:ext cx="821254" cy="17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09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</cp:revision>
  <dcterms:created xsi:type="dcterms:W3CDTF">2017-06-30T07:36:46Z</dcterms:created>
  <dcterms:modified xsi:type="dcterms:W3CDTF">2017-10-02T02:17:25Z</dcterms:modified>
</cp:coreProperties>
</file>