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767" y="5523466"/>
            <a:ext cx="1940011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172" y="5020958"/>
            <a:ext cx="1940011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77" y="4543163"/>
            <a:ext cx="1940011" cy="321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221" y="3900611"/>
            <a:ext cx="1940011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Layer 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809368" y="4948877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764854" y="4380467"/>
            <a:ext cx="279292" cy="491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753762" y="5202192"/>
            <a:ext cx="667267" cy="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73876" y="5447267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</cp:revision>
  <dcterms:created xsi:type="dcterms:W3CDTF">2017-06-30T07:36:46Z</dcterms:created>
  <dcterms:modified xsi:type="dcterms:W3CDTF">2017-10-01T04:57:43Z</dcterms:modified>
</cp:coreProperties>
</file>