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0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5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9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8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0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6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0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3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79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3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50A5-E3CE-4459-8C62-B349E76AFE6F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8D95-6C38-48EF-BB67-313EB1269C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95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4"/>
          <p:cNvSpPr>
            <a:spLocks noChangeArrowheads="1"/>
          </p:cNvSpPr>
          <p:nvPr/>
        </p:nvSpPr>
        <p:spPr bwMode="auto">
          <a:xfrm rot="-5400000">
            <a:off x="-126655" y="3699813"/>
            <a:ext cx="3581400" cy="762000"/>
          </a:xfrm>
          <a:prstGeom prst="cloudCallout">
            <a:avLst>
              <a:gd name="adj1" fmla="val -18073"/>
              <a:gd name="adj2" fmla="val 8986"/>
            </a:avLst>
          </a:prstGeom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   Internet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 rot="-5400000">
            <a:off x="3163483" y="3076676"/>
            <a:ext cx="3317790" cy="1897063"/>
          </a:xfrm>
          <a:prstGeom prst="cloudCallout">
            <a:avLst>
              <a:gd name="adj1" fmla="val -17728"/>
              <a:gd name="adj2" fmla="val 18859"/>
            </a:avLst>
          </a:prstGeom>
          <a:ln>
            <a:noFill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12558" y="2942961"/>
            <a:ext cx="2286000" cy="53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A50021"/>
                </a:solidFill>
                <a:latin typeface="Monotype Corsiva" pitchFamily="66" charset="0"/>
              </a:rPr>
              <a:t>eBookShop</a:t>
            </a:r>
            <a:r>
              <a:rPr lang="en-US" sz="1800" smtClean="0"/>
              <a:t> </a:t>
            </a:r>
            <a:br>
              <a:rPr lang="en-US" sz="1800" smtClean="0"/>
            </a:br>
            <a:endParaRPr lang="en-US" sz="1800" dirty="0"/>
          </a:p>
        </p:txBody>
      </p:sp>
      <p:pic>
        <p:nvPicPr>
          <p:cNvPr id="7" name="Picture 5" descr="MCj042479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845" y="2213913"/>
            <a:ext cx="119538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MCj042479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6045" y="5033313"/>
            <a:ext cx="1171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 t="35858" b="35858"/>
          <a:stretch>
            <a:fillRect/>
          </a:stretch>
        </p:blipFill>
        <p:spPr bwMode="auto">
          <a:xfrm>
            <a:off x="6007445" y="1680513"/>
            <a:ext cx="1524000" cy="431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 t="39590" b="39592"/>
          <a:stretch>
            <a:fillRect/>
          </a:stretch>
        </p:blipFill>
        <p:spPr bwMode="auto">
          <a:xfrm>
            <a:off x="6083645" y="4588813"/>
            <a:ext cx="1524000" cy="317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3569045" y="2594913"/>
            <a:ext cx="2514600" cy="12192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anchor="b">
            <a:spAutoFit/>
          </a:bodyPr>
          <a:lstStyle/>
          <a:p>
            <a:endParaRPr lang="en-US" sz="180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 rot="-1708932">
            <a:off x="4026245" y="2883322"/>
            <a:ext cx="9906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xml data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5400000">
            <a:off x="5742333" y="2326625"/>
            <a:ext cx="520700" cy="600075"/>
          </a:xfrm>
          <a:custGeom>
            <a:avLst/>
            <a:gdLst>
              <a:gd name="T0" fmla="*/ 151295164 w 21600"/>
              <a:gd name="T1" fmla="*/ 0 h 21600"/>
              <a:gd name="T2" fmla="*/ 37824080 w 21600"/>
              <a:gd name="T3" fmla="*/ 231568581 h 21600"/>
              <a:gd name="T4" fmla="*/ 151295164 w 21600"/>
              <a:gd name="T5" fmla="*/ 115784346 h 21600"/>
              <a:gd name="T6" fmla="*/ 264766887 w 21600"/>
              <a:gd name="T7" fmla="*/ 2315685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800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336324" y="1383951"/>
            <a:ext cx="2442521" cy="753762"/>
          </a:xfrm>
          <a:prstGeom prst="wedgeRoundRectCallout">
            <a:avLst>
              <a:gd name="adj1" fmla="val 58495"/>
              <a:gd name="adj2" fmla="val 78204"/>
              <a:gd name="adj3" fmla="val 16667"/>
            </a:avLst>
          </a:prstGeom>
          <a:noFill/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mbria" pitchFamily="18" charset="0"/>
              </a:rPr>
              <a:t>Web service for accessing book data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620531" y="4151863"/>
            <a:ext cx="2463114" cy="1414849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180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 rot="1822154">
            <a:off x="4254845" y="4864522"/>
            <a:ext cx="9906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xml data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5400000">
            <a:off x="5828058" y="5222225"/>
            <a:ext cx="520700" cy="600075"/>
          </a:xfrm>
          <a:custGeom>
            <a:avLst/>
            <a:gdLst>
              <a:gd name="T0" fmla="*/ 151295164 w 21600"/>
              <a:gd name="T1" fmla="*/ 0 h 21600"/>
              <a:gd name="T2" fmla="*/ 37824080 w 21600"/>
              <a:gd name="T3" fmla="*/ 231568581 h 21600"/>
              <a:gd name="T4" fmla="*/ 151295164 w 21600"/>
              <a:gd name="T5" fmla="*/ 115784346 h 21600"/>
              <a:gd name="T6" fmla="*/ 264766887 w 21600"/>
              <a:gd name="T7" fmla="*/ 2315685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800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150076" y="5622319"/>
            <a:ext cx="3470190" cy="716692"/>
          </a:xfrm>
          <a:prstGeom prst="wedgeRoundRectCallout">
            <a:avLst>
              <a:gd name="adj1" fmla="val 58964"/>
              <a:gd name="adj2" fmla="val -33344"/>
              <a:gd name="adj3" fmla="val 16667"/>
            </a:avLst>
          </a:prstGeom>
          <a:noFill/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800">
                <a:latin typeface="Cambria" pitchFamily="18" charset="0"/>
              </a:rPr>
              <a:t>Web service for credit card transactions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5400000">
            <a:off x="5742333" y="3012425"/>
            <a:ext cx="520700" cy="600075"/>
          </a:xfrm>
          <a:custGeom>
            <a:avLst/>
            <a:gdLst>
              <a:gd name="T0" fmla="*/ 151295164 w 21600"/>
              <a:gd name="T1" fmla="*/ 0 h 21600"/>
              <a:gd name="T2" fmla="*/ 37824080 w 21600"/>
              <a:gd name="T3" fmla="*/ 231568581 h 21600"/>
              <a:gd name="T4" fmla="*/ 151295164 w 21600"/>
              <a:gd name="T5" fmla="*/ 115784346 h 21600"/>
              <a:gd name="T6" fmla="*/ 264766887 w 21600"/>
              <a:gd name="T7" fmla="*/ 2315685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80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921845" y="3484599"/>
            <a:ext cx="1981200" cy="976184"/>
          </a:xfrm>
          <a:prstGeom prst="wedgeRoundRectCallout">
            <a:avLst>
              <a:gd name="adj1" fmla="val -81491"/>
              <a:gd name="adj2" fmla="val -48242"/>
              <a:gd name="adj3" fmla="val 16667"/>
            </a:avLst>
          </a:prstGeom>
          <a:noFill/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800">
                <a:latin typeface="Cambria" pitchFamily="18" charset="0"/>
              </a:rPr>
              <a:t>Web service for purchasing books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645245" y="3280713"/>
            <a:ext cx="2362200" cy="685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anchor="b">
            <a:spAutoFit/>
          </a:bodyPr>
          <a:lstStyle/>
          <a:p>
            <a:endParaRPr lang="en-US" sz="180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 rot="-1157132">
            <a:off x="4407245" y="3264322"/>
            <a:ext cx="9906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xml data</a:t>
            </a:r>
          </a:p>
        </p:txBody>
      </p:sp>
      <p:pic>
        <p:nvPicPr>
          <p:cNvPr id="23" name="Picture 23" descr="j02920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364" y="3311605"/>
            <a:ext cx="1020470" cy="96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AutoShape 17"/>
          <p:cNvSpPr>
            <a:spLocks noChangeArrowheads="1"/>
          </p:cNvSpPr>
          <p:nvPr/>
        </p:nvSpPr>
        <p:spPr bwMode="auto">
          <a:xfrm>
            <a:off x="284205" y="1396308"/>
            <a:ext cx="2955326" cy="700216"/>
          </a:xfrm>
          <a:prstGeom prst="wedgeRoundRectCallout">
            <a:avLst>
              <a:gd name="adj1" fmla="val 23567"/>
              <a:gd name="adj2" fmla="val 176077"/>
              <a:gd name="adj3" fmla="val 16667"/>
            </a:avLst>
          </a:prstGeom>
          <a:noFill/>
          <a:ln w="12700" algn="ctr">
            <a:solidFill>
              <a:srgbClr val="7030A0"/>
            </a:solidFill>
            <a:prstDash val="sysDash"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800" dirty="0" smtClean="0">
                <a:latin typeface="Cambria" pitchFamily="18" charset="0"/>
              </a:rPr>
              <a:t>Your web application built using SOA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V="1">
            <a:off x="1210965" y="3880016"/>
            <a:ext cx="840258" cy="12357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med" len="med"/>
            <a:tailEnd type="triangle" w="med" len="med"/>
          </a:ln>
        </p:spPr>
        <p:txBody>
          <a:bodyPr wrap="square" anchor="b">
            <a:spAutoFit/>
          </a:bodyPr>
          <a:lstStyle/>
          <a:p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2038867" y="3225107"/>
            <a:ext cx="1680519" cy="168051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Picture 7" descr="MCj042479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3645" y="3509313"/>
            <a:ext cx="1171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8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2017-06-30T07:52:58Z</dcterms:created>
  <dcterms:modified xsi:type="dcterms:W3CDTF">2017-06-30T07:54:16Z</dcterms:modified>
</cp:coreProperties>
</file>