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23928" y="3645024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Dispatcher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981" y="4143411"/>
            <a:ext cx="1801235" cy="662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Transaction creator 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949" y="3297471"/>
            <a:ext cx="1786200" cy="625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Transaction creator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8" idx="1"/>
          </p:cNvCxnSpPr>
          <p:nvPr/>
        </p:nvCxnSpPr>
        <p:spPr>
          <a:xfrm flipV="1">
            <a:off x="5336718" y="3463010"/>
            <a:ext cx="1499416" cy="47239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348216" y="4112024"/>
            <a:ext cx="1560788" cy="36253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>
            <a:off x="2337149" y="3610155"/>
            <a:ext cx="1586779" cy="32525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6134" y="3150326"/>
            <a:ext cx="1786200" cy="625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Transaction executor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4755" y="4485139"/>
            <a:ext cx="1786200" cy="625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Transaction executor 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>
            <a:off x="5336718" y="3935408"/>
            <a:ext cx="1368037" cy="86241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152258" y="3361760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2532148" y="3151554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5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653017" y="4470603"/>
            <a:ext cx="520262" cy="432792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6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1445" y="3150328"/>
            <a:ext cx="394138" cy="15765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26286" y="4931831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6084643" y="3093743"/>
            <a:ext cx="520262" cy="432792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85404" y="3082010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5527595" y="4318202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475044" y="3335486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69941" y="4690094"/>
            <a:ext cx="446690" cy="273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3</cp:revision>
  <dcterms:created xsi:type="dcterms:W3CDTF">2017-06-30T07:36:46Z</dcterms:created>
  <dcterms:modified xsi:type="dcterms:W3CDTF">2017-10-01T13:51:09Z</dcterms:modified>
</cp:coreProperties>
</file>