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6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946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02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91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126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737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076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3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704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91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270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71543" y="2491264"/>
            <a:ext cx="92527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A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147943" y="1348264"/>
            <a:ext cx="92527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B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2147943" y="3124200"/>
            <a:ext cx="92527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D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147943" y="4038600"/>
            <a:ext cx="92527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147943" y="2262664"/>
            <a:ext cx="92527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C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4" name="Straight Arrow Connector 33"/>
          <p:cNvCxnSpPr>
            <a:stCxn id="29" idx="3"/>
            <a:endCxn id="33" idx="1"/>
          </p:cNvCxnSpPr>
          <p:nvPr/>
        </p:nvCxnSpPr>
        <p:spPr>
          <a:xfrm flipV="1">
            <a:off x="1396818" y="2631996"/>
            <a:ext cx="751125" cy="2286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3"/>
            <a:endCxn id="32" idx="1"/>
          </p:cNvCxnSpPr>
          <p:nvPr/>
        </p:nvCxnSpPr>
        <p:spPr>
          <a:xfrm>
            <a:off x="1396818" y="2860596"/>
            <a:ext cx="751125" cy="15473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3"/>
            <a:endCxn id="30" idx="1"/>
          </p:cNvCxnSpPr>
          <p:nvPr/>
        </p:nvCxnSpPr>
        <p:spPr>
          <a:xfrm flipV="1">
            <a:off x="1396818" y="1717596"/>
            <a:ext cx="751125" cy="1143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1" idx="1"/>
          </p:cNvCxnSpPr>
          <p:nvPr/>
        </p:nvCxnSpPr>
        <p:spPr>
          <a:xfrm>
            <a:off x="1396818" y="2860596"/>
            <a:ext cx="751125" cy="6329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3748143" y="2872264"/>
            <a:ext cx="92527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A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4967343" y="2872264"/>
            <a:ext cx="92527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B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939143" y="2262664"/>
            <a:ext cx="92527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D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8015343" y="3253264"/>
            <a:ext cx="92527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6262743" y="2872264"/>
            <a:ext cx="92527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C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43" name="Straight Arrow Connector 42"/>
          <p:cNvCxnSpPr>
            <a:stCxn id="39" idx="3"/>
            <a:endCxn id="42" idx="1"/>
          </p:cNvCxnSpPr>
          <p:nvPr/>
        </p:nvCxnSpPr>
        <p:spPr>
          <a:xfrm>
            <a:off x="5892618" y="3241596"/>
            <a:ext cx="370125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3"/>
            <a:endCxn id="41" idx="1"/>
          </p:cNvCxnSpPr>
          <p:nvPr/>
        </p:nvCxnSpPr>
        <p:spPr>
          <a:xfrm>
            <a:off x="7188018" y="3241596"/>
            <a:ext cx="827325" cy="381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3"/>
            <a:endCxn id="39" idx="1"/>
          </p:cNvCxnSpPr>
          <p:nvPr/>
        </p:nvCxnSpPr>
        <p:spPr>
          <a:xfrm>
            <a:off x="4673418" y="3241596"/>
            <a:ext cx="293925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3"/>
            <a:endCxn id="40" idx="1"/>
          </p:cNvCxnSpPr>
          <p:nvPr/>
        </p:nvCxnSpPr>
        <p:spPr>
          <a:xfrm flipV="1">
            <a:off x="7188018" y="2631996"/>
            <a:ext cx="751125" cy="6096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7307" y="15527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(x)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3976743" y="1510844"/>
            <a:ext cx="696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(y)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789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2017-06-21T02:54:57Z</dcterms:created>
  <dcterms:modified xsi:type="dcterms:W3CDTF">2017-06-21T02:59:03Z</dcterms:modified>
</cp:coreProperties>
</file>