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8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6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946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002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691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126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737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076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035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704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391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27B3A-6890-4A36-9EAA-0B85945B7CCB}" type="datetimeFigureOut">
              <a:rPr lang="en-SG" smtClean="0"/>
              <a:t>21/6/2017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778C5-37EB-4714-9380-F9E90A9A2D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270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1928" y="1721933"/>
            <a:ext cx="1270660" cy="5343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UI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30530" y="3251871"/>
            <a:ext cx="1545772" cy="5343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PlayerMgr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941122" y="3226142"/>
            <a:ext cx="1595251" cy="5343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PuzzleMgr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715985" y="4613575"/>
            <a:ext cx="1478477" cy="5343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Storage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rot="5400000">
            <a:off x="1327563" y="2032176"/>
            <a:ext cx="995548" cy="144384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2547258" y="2256323"/>
            <a:ext cx="1191490" cy="9698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 rot="5400000">
            <a:off x="1322615" y="3388932"/>
            <a:ext cx="2357252" cy="9203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2992584" y="2268202"/>
            <a:ext cx="1163780" cy="96189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1"/>
          </p:cNvCxnSpPr>
          <p:nvPr/>
        </p:nvCxnSpPr>
        <p:spPr>
          <a:xfrm rot="5400000" flipH="1" flipV="1">
            <a:off x="733301" y="2075225"/>
            <a:ext cx="1264723" cy="109253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1"/>
          </p:cNvCxnSpPr>
          <p:nvPr/>
        </p:nvCxnSpPr>
        <p:spPr>
          <a:xfrm rot="16200000" flipH="1">
            <a:off x="862446" y="4027230"/>
            <a:ext cx="1094509" cy="6125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3"/>
          </p:cNvCxnSpPr>
          <p:nvPr/>
        </p:nvCxnSpPr>
        <p:spPr>
          <a:xfrm rot="5400000">
            <a:off x="2906486" y="4048508"/>
            <a:ext cx="1120238" cy="54428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377055" y="1719952"/>
            <a:ext cx="1270660" cy="5343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UI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795657" y="3249890"/>
            <a:ext cx="1545772" cy="5343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PlayerMgr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7406249" y="3224161"/>
            <a:ext cx="1595251" cy="5343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PuzzleMgr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181112" y="4611594"/>
            <a:ext cx="1478477" cy="5343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Storage</a:t>
            </a:r>
            <a:endParaRPr lang="en-US" sz="2400" dirty="0"/>
          </a:p>
        </p:txBody>
      </p:sp>
      <p:cxnSp>
        <p:nvCxnSpPr>
          <p:cNvPr id="19" name="Straight Arrow Connector 18"/>
          <p:cNvCxnSpPr>
            <a:stCxn id="15" idx="2"/>
            <a:endCxn id="16" idx="0"/>
          </p:cNvCxnSpPr>
          <p:nvPr/>
        </p:nvCxnSpPr>
        <p:spPr>
          <a:xfrm rot="5400000">
            <a:off x="5792690" y="2030195"/>
            <a:ext cx="995548" cy="144384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>
            <a:stCxn id="15" idx="2"/>
            <a:endCxn id="17" idx="0"/>
          </p:cNvCxnSpPr>
          <p:nvPr/>
        </p:nvCxnSpPr>
        <p:spPr>
          <a:xfrm rot="16200000" flipH="1">
            <a:off x="7123221" y="2143506"/>
            <a:ext cx="969819" cy="11914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6" idx="2"/>
            <a:endCxn id="18" idx="1"/>
          </p:cNvCxnSpPr>
          <p:nvPr/>
        </p:nvCxnSpPr>
        <p:spPr>
          <a:xfrm rot="16200000" flipH="1">
            <a:off x="5327573" y="4025249"/>
            <a:ext cx="1094509" cy="6125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>
            <a:stCxn id="17" idx="2"/>
            <a:endCxn id="18" idx="3"/>
          </p:cNvCxnSpPr>
          <p:nvPr/>
        </p:nvCxnSpPr>
        <p:spPr>
          <a:xfrm rot="5400000">
            <a:off x="7371613" y="4046527"/>
            <a:ext cx="1120238" cy="54428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4648200" y="4724400"/>
            <a:ext cx="1285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Design B</a:t>
            </a:r>
            <a:endParaRPr lang="en-US" sz="2400" b="1" dirty="0"/>
          </a:p>
        </p:txBody>
      </p:sp>
      <p:sp>
        <p:nvSpPr>
          <p:cNvPr id="24" name="Rectangle 23"/>
          <p:cNvSpPr/>
          <p:nvPr/>
        </p:nvSpPr>
        <p:spPr>
          <a:xfrm>
            <a:off x="76200" y="4648200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Design A</a:t>
            </a:r>
            <a:endParaRPr lang="en-US" sz="2400" b="1" dirty="0"/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2781300" y="35433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752600" y="6019800"/>
            <a:ext cx="1066803" cy="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895600" y="5791200"/>
            <a:ext cx="1489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Dependency</a:t>
            </a:r>
            <a:endParaRPr lang="en-US" sz="2000" dirty="0"/>
          </a:p>
        </p:txBody>
      </p:sp>
      <p:cxnSp>
        <p:nvCxnSpPr>
          <p:cNvPr id="28" name="Straight Arrow Connector 27"/>
          <p:cNvCxnSpPr>
            <a:stCxn id="6" idx="1"/>
            <a:endCxn id="5" idx="3"/>
          </p:cNvCxnSpPr>
          <p:nvPr/>
        </p:nvCxnSpPr>
        <p:spPr>
          <a:xfrm flipH="1">
            <a:off x="1876302" y="3493337"/>
            <a:ext cx="1064820" cy="2572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89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</cp:revision>
  <dcterms:created xsi:type="dcterms:W3CDTF">2017-06-21T02:54:57Z</dcterms:created>
  <dcterms:modified xsi:type="dcterms:W3CDTF">2017-06-21T02:57:43Z</dcterms:modified>
</cp:coreProperties>
</file>