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31/10/2017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utoShape 3"/>
          <p:cNvSpPr>
            <a:spLocks noChangeArrowheads="1"/>
          </p:cNvSpPr>
          <p:nvPr/>
        </p:nvSpPr>
        <p:spPr bwMode="auto">
          <a:xfrm>
            <a:off x="1425145" y="2924944"/>
            <a:ext cx="6096000" cy="114917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196" name="AutoShape 17"/>
          <p:cNvSpPr>
            <a:spLocks noChangeArrowheads="1"/>
          </p:cNvSpPr>
          <p:nvPr/>
        </p:nvSpPr>
        <p:spPr bwMode="auto">
          <a:xfrm>
            <a:off x="1425145" y="4183668"/>
            <a:ext cx="6096000" cy="135174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1958545" y="3419052"/>
            <a:ext cx="1239838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pitchFamily="34" charset="0"/>
              </a:rPr>
              <a:t>Controller</a:t>
            </a:r>
          </a:p>
        </p:txBody>
      </p:sp>
      <p:sp>
        <p:nvSpPr>
          <p:cNvPr id="198" name="Rectangle 5"/>
          <p:cNvSpPr>
            <a:spLocks noChangeArrowheads="1"/>
          </p:cNvSpPr>
          <p:nvPr/>
        </p:nvSpPr>
        <p:spPr bwMode="auto">
          <a:xfrm>
            <a:off x="4244545" y="4686544"/>
            <a:ext cx="86677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Model</a:t>
            </a:r>
          </a:p>
        </p:txBody>
      </p:sp>
      <p:sp>
        <p:nvSpPr>
          <p:cNvPr id="199" name="Rectangle 6"/>
          <p:cNvSpPr>
            <a:spLocks noChangeArrowheads="1"/>
          </p:cNvSpPr>
          <p:nvPr/>
        </p:nvSpPr>
        <p:spPr bwMode="auto">
          <a:xfrm>
            <a:off x="6606745" y="3419052"/>
            <a:ext cx="708025" cy="409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View</a:t>
            </a:r>
          </a:p>
        </p:txBody>
      </p:sp>
      <p:cxnSp>
        <p:nvCxnSpPr>
          <p:cNvPr id="200" name="AutoShape 7"/>
          <p:cNvCxnSpPr>
            <a:cxnSpLocks noChangeShapeType="1"/>
            <a:stCxn id="197" idx="2"/>
            <a:endCxn id="198" idx="1"/>
          </p:cNvCxnSpPr>
          <p:nvPr/>
        </p:nvCxnSpPr>
        <p:spPr bwMode="auto">
          <a:xfrm rot="16200000" flipH="1">
            <a:off x="2880152" y="3526938"/>
            <a:ext cx="1062705" cy="1666081"/>
          </a:xfrm>
          <a:prstGeom prst="bentConnector2">
            <a:avLst/>
          </a:prstGeom>
          <a:noFill/>
          <a:ln w="19050">
            <a:solidFill>
              <a:schemeClr val="accent3">
                <a:lumMod val="75000"/>
              </a:schemeClr>
            </a:solidFill>
            <a:miter lim="800000"/>
            <a:headEnd/>
            <a:tailEnd type="arrow" w="med" len="med"/>
          </a:ln>
        </p:spPr>
      </p:cxnSp>
      <p:cxnSp>
        <p:nvCxnSpPr>
          <p:cNvPr id="201" name="AutoShape 8"/>
          <p:cNvCxnSpPr>
            <a:cxnSpLocks noChangeShapeType="1"/>
            <a:stCxn id="198" idx="3"/>
            <a:endCxn id="199" idx="2"/>
          </p:cNvCxnSpPr>
          <p:nvPr/>
        </p:nvCxnSpPr>
        <p:spPr bwMode="auto">
          <a:xfrm flipV="1">
            <a:off x="5111320" y="3828627"/>
            <a:ext cx="1849438" cy="1062705"/>
          </a:xfrm>
          <a:prstGeom prst="bentConnector2">
            <a:avLst/>
          </a:prstGeom>
          <a:noFill/>
          <a:ln w="19050">
            <a:solidFill>
              <a:srgbClr val="7030A0"/>
            </a:solidFill>
            <a:miter lim="800000"/>
            <a:headEnd type="arrow" w="med" len="med"/>
            <a:tailEnd/>
          </a:ln>
        </p:spPr>
      </p:cxnSp>
      <p:cxnSp>
        <p:nvCxnSpPr>
          <p:cNvPr id="202" name="AutoShape 10"/>
          <p:cNvCxnSpPr>
            <a:cxnSpLocks noChangeShapeType="1"/>
            <a:stCxn id="197" idx="3"/>
            <a:endCxn id="199" idx="1"/>
          </p:cNvCxnSpPr>
          <p:nvPr/>
        </p:nvCxnSpPr>
        <p:spPr bwMode="auto">
          <a:xfrm>
            <a:off x="3198383" y="3623839"/>
            <a:ext cx="3408362" cy="0"/>
          </a:xfrm>
          <a:prstGeom prst="straightConnector1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203" name="Rectangle 12"/>
          <p:cNvSpPr>
            <a:spLocks noChangeArrowheads="1"/>
          </p:cNvSpPr>
          <p:nvPr/>
        </p:nvSpPr>
        <p:spPr bwMode="auto">
          <a:xfrm>
            <a:off x="4269364" y="3249953"/>
            <a:ext cx="102271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updates</a:t>
            </a:r>
            <a:endParaRPr lang="en-US" sz="2000" b="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5" name="Rectangle 14"/>
          <p:cNvSpPr>
            <a:spLocks noChangeArrowheads="1"/>
          </p:cNvSpPr>
          <p:nvPr/>
        </p:nvSpPr>
        <p:spPr bwMode="auto">
          <a:xfrm>
            <a:off x="5283097" y="4906145"/>
            <a:ext cx="18133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b="0" dirty="0" smtClean="0">
                <a:solidFill>
                  <a:srgbClr val="7030A0"/>
                </a:solidFill>
                <a:latin typeface="Calibri" pitchFamily="34" charset="0"/>
              </a:rPr>
              <a:t>pulls data </a:t>
            </a:r>
            <a:r>
              <a:rPr lang="en-US" sz="2000" b="0" dirty="0">
                <a:solidFill>
                  <a:srgbClr val="7030A0"/>
                </a:solidFill>
                <a:latin typeface="Calibri" pitchFamily="34" charset="0"/>
              </a:rPr>
              <a:t>from</a:t>
            </a:r>
          </a:p>
        </p:txBody>
      </p:sp>
      <p:sp>
        <p:nvSpPr>
          <p:cNvPr id="206" name="Rectangle 15"/>
          <p:cNvSpPr>
            <a:spLocks noChangeArrowheads="1"/>
          </p:cNvSpPr>
          <p:nvPr/>
        </p:nvSpPr>
        <p:spPr bwMode="auto">
          <a:xfrm>
            <a:off x="2912450" y="4931116"/>
            <a:ext cx="102271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updates</a:t>
            </a:r>
            <a:endParaRPr lang="en-US" sz="2000" b="0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7" name="Rectangle 18"/>
          <p:cNvSpPr>
            <a:spLocks noChangeArrowheads="1"/>
          </p:cNvSpPr>
          <p:nvPr/>
        </p:nvSpPr>
        <p:spPr bwMode="auto">
          <a:xfrm rot="-5400000">
            <a:off x="1462802" y="3413853"/>
            <a:ext cx="413896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UI</a:t>
            </a:r>
          </a:p>
        </p:txBody>
      </p:sp>
      <p:sp>
        <p:nvSpPr>
          <p:cNvPr id="208" name="Rectangle 19"/>
          <p:cNvSpPr>
            <a:spLocks noChangeArrowheads="1"/>
          </p:cNvSpPr>
          <p:nvPr/>
        </p:nvSpPr>
        <p:spPr bwMode="auto">
          <a:xfrm rot="-5400000">
            <a:off x="1169042" y="4456347"/>
            <a:ext cx="1295400" cy="783193"/>
          </a:xfrm>
          <a:prstGeom prst="wedgeRoundRectCallou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Business Logic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1" name="Rectangle 22"/>
          <p:cNvSpPr>
            <a:spLocks noChangeArrowheads="1"/>
          </p:cNvSpPr>
          <p:nvPr/>
        </p:nvSpPr>
        <p:spPr bwMode="auto">
          <a:xfrm>
            <a:off x="5710806" y="2012099"/>
            <a:ext cx="1669505" cy="783193"/>
          </a:xfrm>
          <a:prstGeom prst="wedgeRoundRectCallout">
            <a:avLst>
              <a:gd name="adj1" fmla="val 25889"/>
              <a:gd name="adj2" fmla="val 127111"/>
              <a:gd name="adj3" fmla="val 16667"/>
            </a:avLst>
          </a:prstGeom>
          <a:solidFill>
            <a:schemeClr val="accent4">
              <a:lumMod val="40000"/>
              <a:lumOff val="60000"/>
              <a:alpha val="46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This is what 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user sees</a:t>
            </a:r>
          </a:p>
        </p:txBody>
      </p:sp>
      <p:sp>
        <p:nvSpPr>
          <p:cNvPr id="212" name="Rectangle 23"/>
          <p:cNvSpPr>
            <a:spLocks noChangeArrowheads="1"/>
          </p:cNvSpPr>
          <p:nvPr/>
        </p:nvSpPr>
        <p:spPr bwMode="auto">
          <a:xfrm>
            <a:off x="683568" y="1985326"/>
            <a:ext cx="3816425" cy="783193"/>
          </a:xfrm>
          <a:prstGeom prst="wedgeRoundRectCallout">
            <a:avLst>
              <a:gd name="adj1" fmla="val -11117"/>
              <a:gd name="adj2" fmla="val 130511"/>
              <a:gd name="adj3" fmla="val 16667"/>
            </a:avLst>
          </a:prstGeom>
          <a:solidFill>
            <a:schemeClr val="accent3">
              <a:lumMod val="40000"/>
              <a:lumOff val="60000"/>
              <a:alpha val="46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User events (e.g., mouse click) are </a:t>
            </a:r>
            <a:br>
              <a:rPr lang="en-US" sz="2000" b="0" dirty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caught by the controller</a:t>
            </a:r>
          </a:p>
        </p:txBody>
      </p:sp>
      <p:pic>
        <p:nvPicPr>
          <p:cNvPr id="213" name="Picture 40" descr="MCj043394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601" y="1962099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sosceles Triangle 1"/>
          <p:cNvSpPr/>
          <p:nvPr/>
        </p:nvSpPr>
        <p:spPr>
          <a:xfrm rot="5400000">
            <a:off x="5247757" y="3429951"/>
            <a:ext cx="107169" cy="72008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3870343" y="5123781"/>
            <a:ext cx="107169" cy="72008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5292256" y="5095487"/>
            <a:ext cx="107169" cy="72008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  <p:bldP spid="198" grpId="0" animBg="1"/>
      <p:bldP spid="203" grpId="0"/>
      <p:bldP spid="205" grpId="0"/>
      <p:bldP spid="206" grpId="0"/>
      <p:bldP spid="207" grpId="0"/>
      <p:bldP spid="208" grpId="0"/>
      <p:bldP spid="2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15</cp:revision>
  <dcterms:created xsi:type="dcterms:W3CDTF">2017-06-23T07:18:29Z</dcterms:created>
  <dcterms:modified xsi:type="dcterms:W3CDTF">2017-10-31T07:10:09Z</dcterms:modified>
</cp:coreProperties>
</file>