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562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073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30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540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557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890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59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85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697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805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67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66D79-9161-4889-93A4-D9F17B545957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416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7473" y="2611171"/>
            <a:ext cx="1266321" cy="647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Country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7016" y="2649271"/>
            <a:ext cx="1250337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City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endCxn id="5" idx="1"/>
          </p:cNvCxnSpPr>
          <p:nvPr/>
        </p:nvCxnSpPr>
        <p:spPr>
          <a:xfrm>
            <a:off x="4153795" y="2953277"/>
            <a:ext cx="943221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153640" y="2553167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08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3</cp:revision>
  <dcterms:created xsi:type="dcterms:W3CDTF">2017-07-04T02:56:03Z</dcterms:created>
  <dcterms:modified xsi:type="dcterms:W3CDTF">2017-10-10T11:25:58Z</dcterms:modified>
</cp:coreProperties>
</file>