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866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79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6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376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703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46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173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935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273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78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61C-6642-4704-ADEB-0FA002937DE4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32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861C-6642-4704-ADEB-0FA002937DE4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4852-4663-4A61-A857-F40A47E0DC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46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1240" y="1880336"/>
            <a:ext cx="3378754" cy="2946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971240" y="4365104"/>
            <a:ext cx="3378753" cy="3332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971600" y="3284984"/>
            <a:ext cx="3384377" cy="5636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Line Callout 1 8"/>
          <p:cNvSpPr/>
          <p:nvPr/>
        </p:nvSpPr>
        <p:spPr>
          <a:xfrm>
            <a:off x="4932580" y="2852936"/>
            <a:ext cx="3024336" cy="1008112"/>
          </a:xfrm>
          <a:prstGeom prst="borderCallout1">
            <a:avLst>
              <a:gd name="adj1" fmla="val 41745"/>
              <a:gd name="adj2" fmla="val -29"/>
              <a:gd name="adj3" fmla="val 70341"/>
              <a:gd name="adj4" fmla="val -1840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that might throw an exception is put inside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sz="1600" b="1" dirty="0">
                <a:latin typeface="Consolas" panose="020B0609020204030204" pitchFamily="49" charset="0"/>
              </a:rPr>
              <a:t>try</a:t>
            </a:r>
            <a:r>
              <a:rPr lang="en-US" dirty="0" smtClean="0"/>
              <a:t> </a:t>
            </a:r>
            <a:r>
              <a:rPr lang="en-US" dirty="0" smtClean="0"/>
              <a:t>clause</a:t>
            </a:r>
            <a:endParaRPr lang="en-SG" dirty="0"/>
          </a:p>
        </p:txBody>
      </p:sp>
      <p:sp>
        <p:nvSpPr>
          <p:cNvPr id="10" name="Line Callout 1 9"/>
          <p:cNvSpPr/>
          <p:nvPr/>
        </p:nvSpPr>
        <p:spPr>
          <a:xfrm>
            <a:off x="4932580" y="3964699"/>
            <a:ext cx="3018354" cy="616429"/>
          </a:xfrm>
          <a:prstGeom prst="borderCallout1">
            <a:avLst>
              <a:gd name="adj1" fmla="val 41745"/>
              <a:gd name="adj2" fmla="val -29"/>
              <a:gd name="adj3" fmla="val 84727"/>
              <a:gd name="adj4" fmla="val -17883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</a:t>
            </a:r>
            <a:r>
              <a:rPr lang="en-US" sz="1600" b="1" dirty="0" smtClean="0">
                <a:latin typeface="Consolas" panose="020B0609020204030204" pitchFamily="49" charset="0"/>
              </a:rPr>
              <a:t>except</a:t>
            </a:r>
            <a:r>
              <a:rPr lang="en-US" sz="1600" dirty="0" smtClean="0"/>
              <a:t> </a:t>
            </a:r>
            <a:r>
              <a:rPr lang="en-US" dirty="0" smtClean="0"/>
              <a:t>clause contains </a:t>
            </a:r>
            <a:r>
              <a:rPr lang="en-US" dirty="0" smtClean="0"/>
              <a:t>code to ‘handle’ the exception</a:t>
            </a:r>
            <a:endParaRPr lang="en-SG" dirty="0"/>
          </a:p>
        </p:txBody>
      </p:sp>
      <p:sp>
        <p:nvSpPr>
          <p:cNvPr id="12" name="Line Callout 1 11"/>
          <p:cNvSpPr/>
          <p:nvPr/>
        </p:nvSpPr>
        <p:spPr>
          <a:xfrm>
            <a:off x="4932580" y="1433630"/>
            <a:ext cx="3018354" cy="845155"/>
          </a:xfrm>
          <a:prstGeom prst="borderCallout1">
            <a:avLst>
              <a:gd name="adj1" fmla="val 41745"/>
              <a:gd name="adj2" fmla="val -29"/>
              <a:gd name="adj3" fmla="val 73705"/>
              <a:gd name="adj4" fmla="val -2007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problem is encapsulated in an Exception object and </a:t>
            </a:r>
            <a:r>
              <a:rPr lang="en-US" sz="1600" b="1" dirty="0">
                <a:latin typeface="Consolas" panose="020B0609020204030204" pitchFamily="49" charset="0"/>
              </a:rPr>
              <a:t>raise</a:t>
            </a:r>
            <a:r>
              <a:rPr lang="en-US" dirty="0" smtClean="0"/>
              <a:t>d (i.e., thrown out)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1277759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process_array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):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 if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len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== 0: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   raise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ValueError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# process x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process_inputs</a:t>
            </a:r>
            <a:r>
              <a:rPr lang="en-US" dirty="0" smtClean="0">
                <a:latin typeface="Consolas" panose="020B0609020204030204" pitchFamily="49" charset="0"/>
              </a:rPr>
              <a:t>(inputs</a:t>
            </a:r>
            <a:r>
              <a:rPr lang="en-US" dirty="0">
                <a:latin typeface="Consolas" panose="020B0609020204030204" pitchFamily="49" charset="0"/>
              </a:rPr>
              <a:t>):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 try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process_array</a:t>
            </a:r>
            <a:r>
              <a:rPr lang="en-US" dirty="0" smtClean="0">
                <a:latin typeface="Consolas" panose="020B0609020204030204" pitchFamily="49" charset="0"/>
              </a:rPr>
              <a:t>(inputs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do other things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  </a:t>
            </a:r>
          </a:p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 except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ValueError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('Invalid inputs')</a:t>
            </a:r>
          </a:p>
        </p:txBody>
      </p:sp>
    </p:spTree>
    <p:extLst>
      <p:ext uri="{BB962C8B-B14F-4D97-AF65-F5344CB8AC3E}">
        <p14:creationId xmlns:p14="http://schemas.microsoft.com/office/powerpoint/2010/main" val="94943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</cp:revision>
  <dcterms:created xsi:type="dcterms:W3CDTF">2017-07-03T09:44:14Z</dcterms:created>
  <dcterms:modified xsi:type="dcterms:W3CDTF">2018-02-13T06:33:28Z</dcterms:modified>
</cp:coreProperties>
</file>