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708920"/>
            <a:ext cx="4485714" cy="6476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339752" y="2708920"/>
            <a:ext cx="2304256" cy="197237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28</cp:revision>
  <dcterms:created xsi:type="dcterms:W3CDTF">2017-07-14T04:39:44Z</dcterms:created>
  <dcterms:modified xsi:type="dcterms:W3CDTF">2017-08-26T09:26:23Z</dcterms:modified>
</cp:coreProperties>
</file>