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r="65910" b="20040"/>
          <a:stretch/>
        </p:blipFill>
        <p:spPr>
          <a:xfrm>
            <a:off x="2987824" y="1700808"/>
            <a:ext cx="3672408" cy="2376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37" t="39653" r="65910" b="2639"/>
          <a:stretch/>
        </p:blipFill>
        <p:spPr>
          <a:xfrm>
            <a:off x="5868144" y="2362105"/>
            <a:ext cx="792087" cy="1714967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883" r="73931" b="7925"/>
          <a:stretch/>
        </p:blipFill>
        <p:spPr>
          <a:xfrm>
            <a:off x="3005539" y="2852936"/>
            <a:ext cx="2808312" cy="1224136"/>
          </a:xfrm>
          <a:prstGeom prst="rect">
            <a:avLst/>
          </a:prstGeom>
          <a:effectLst/>
        </p:spPr>
      </p:pic>
      <p:sp>
        <p:nvSpPr>
          <p:cNvPr id="66" name="Rectangle 65"/>
          <p:cNvSpPr/>
          <p:nvPr/>
        </p:nvSpPr>
        <p:spPr>
          <a:xfrm>
            <a:off x="3203847" y="2893575"/>
            <a:ext cx="1338559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24</cp:revision>
  <dcterms:created xsi:type="dcterms:W3CDTF">2017-07-14T04:39:44Z</dcterms:created>
  <dcterms:modified xsi:type="dcterms:W3CDTF">2017-08-26T09:08:02Z</dcterms:modified>
</cp:coreProperties>
</file>