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47" y="2950830"/>
            <a:ext cx="4339305" cy="956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7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25</cp:revision>
  <dcterms:created xsi:type="dcterms:W3CDTF">2017-07-14T04:39:44Z</dcterms:created>
  <dcterms:modified xsi:type="dcterms:W3CDTF">2017-08-27T12:18:30Z</dcterms:modified>
</cp:coreProperties>
</file>