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42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7388763" cy="46660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Left Arrow 4"/>
          <p:cNvSpPr/>
          <p:nvPr/>
        </p:nvSpPr>
        <p:spPr>
          <a:xfrm rot="2570740">
            <a:off x="2745284" y="1776123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</a:t>
            </a:r>
            <a:endParaRPr lang="en-US" sz="1400" b="1" dirty="0"/>
          </a:p>
        </p:txBody>
      </p:sp>
      <p:sp>
        <p:nvSpPr>
          <p:cNvPr id="7" name="Left Arrow 6"/>
          <p:cNvSpPr/>
          <p:nvPr/>
        </p:nvSpPr>
        <p:spPr>
          <a:xfrm rot="2570740">
            <a:off x="1791429" y="2352188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3</a:t>
            </a:r>
            <a:endParaRPr lang="en-US" sz="1400" b="1" dirty="0"/>
          </a:p>
        </p:txBody>
      </p:sp>
      <p:sp>
        <p:nvSpPr>
          <p:cNvPr id="11" name="Left Arrow 10"/>
          <p:cNvSpPr/>
          <p:nvPr/>
        </p:nvSpPr>
        <p:spPr>
          <a:xfrm rot="18721428">
            <a:off x="5034926" y="4771705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67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C. Rajapakse</cp:lastModifiedBy>
  <cp:revision>25</cp:revision>
  <dcterms:created xsi:type="dcterms:W3CDTF">2017-07-14T04:39:44Z</dcterms:created>
  <dcterms:modified xsi:type="dcterms:W3CDTF">2017-08-27T12:11:35Z</dcterms:modified>
</cp:coreProperties>
</file>