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2988"/>
            <a:ext cx="7405065" cy="10557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"/>
          <p:cNvSpPr/>
          <p:nvPr/>
        </p:nvSpPr>
        <p:spPr>
          <a:xfrm rot="2570740">
            <a:off x="2239779" y="458716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6" name="Left Arrow 5"/>
          <p:cNvSpPr/>
          <p:nvPr/>
        </p:nvSpPr>
        <p:spPr>
          <a:xfrm rot="18734084" flipH="1">
            <a:off x="6199388" y="762786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67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23</cp:revision>
  <dcterms:created xsi:type="dcterms:W3CDTF">2017-07-14T04:39:44Z</dcterms:created>
  <dcterms:modified xsi:type="dcterms:W3CDTF">2017-08-27T12:11:28Z</dcterms:modified>
</cp:coreProperties>
</file>