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5939" b="73929"/>
          <a:stretch/>
        </p:blipFill>
        <p:spPr>
          <a:xfrm>
            <a:off x="321860" y="486984"/>
            <a:ext cx="6986444" cy="1879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28525"/>
            <a:ext cx="5274411" cy="209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0" name="Left Arrow 49"/>
          <p:cNvSpPr/>
          <p:nvPr/>
        </p:nvSpPr>
        <p:spPr>
          <a:xfrm rot="2570740">
            <a:off x="1198810" y="89076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1" name="Left Arrow 10"/>
          <p:cNvSpPr/>
          <p:nvPr/>
        </p:nvSpPr>
        <p:spPr>
          <a:xfrm rot="2865916">
            <a:off x="3247060" y="2078891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12" name="Left Arrow 11"/>
          <p:cNvSpPr/>
          <p:nvPr/>
        </p:nvSpPr>
        <p:spPr>
          <a:xfrm rot="19745807" flipH="1">
            <a:off x="1601014" y="2605232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13" name="Left Arrow 12"/>
          <p:cNvSpPr/>
          <p:nvPr/>
        </p:nvSpPr>
        <p:spPr>
          <a:xfrm rot="19745807" flipH="1">
            <a:off x="5397488" y="353438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701419" y="2008295"/>
            <a:ext cx="3528392" cy="187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https://</a:t>
            </a:r>
            <a:r>
              <a:rPr lang="en-US" sz="1100" dirty="0" smtClean="0">
                <a:solidFill>
                  <a:schemeClr val="tx1"/>
                </a:solidFill>
              </a:rPr>
              <a:t>github.com/</a:t>
            </a:r>
            <a:r>
              <a:rPr lang="en-US" sz="1100" b="1" dirty="0" smtClean="0">
                <a:solidFill>
                  <a:srgbClr val="C00000"/>
                </a:solidFill>
              </a:rPr>
              <a:t>john</a:t>
            </a:r>
            <a:r>
              <a:rPr lang="en-US" sz="1100" dirty="0" smtClean="0">
                <a:solidFill>
                  <a:schemeClr val="tx1"/>
                </a:solidFill>
              </a:rPr>
              <a:t>/samplerepo-pr-practice.git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644008" y="1047479"/>
            <a:ext cx="1152128" cy="562064"/>
          </a:xfrm>
          <a:prstGeom prst="wedgeRoundRectCallout">
            <a:avLst>
              <a:gd name="adj1" fmla="val -22828"/>
              <a:gd name="adj2" fmla="val 12480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Your GitHub username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19</cp:revision>
  <dcterms:created xsi:type="dcterms:W3CDTF">2017-07-14T04:39:44Z</dcterms:created>
  <dcterms:modified xsi:type="dcterms:W3CDTF">2017-08-27T10:42:51Z</dcterms:modified>
</cp:coreProperties>
</file>