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7405065" cy="532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"/>
          <p:cNvSpPr/>
          <p:nvPr/>
        </p:nvSpPr>
        <p:spPr>
          <a:xfrm rot="2570740">
            <a:off x="2827574" y="126983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7" name="Left Arrow 6"/>
          <p:cNvSpPr/>
          <p:nvPr/>
        </p:nvSpPr>
        <p:spPr>
          <a:xfrm rot="2570740">
            <a:off x="6272228" y="125080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1331640" y="1195259"/>
            <a:ext cx="1512168" cy="118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8024" y="1195259"/>
            <a:ext cx="1512168" cy="118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24</cp:revision>
  <dcterms:created xsi:type="dcterms:W3CDTF">2017-07-14T04:39:44Z</dcterms:created>
  <dcterms:modified xsi:type="dcterms:W3CDTF">2017-08-27T12:11:21Z</dcterms:modified>
</cp:coreProperties>
</file>