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187976" cy="2152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4"/>
          <p:cNvSpPr/>
          <p:nvPr/>
        </p:nvSpPr>
        <p:spPr>
          <a:xfrm rot="2570740">
            <a:off x="2743835" y="197088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7" name="Left Arrow 6"/>
          <p:cNvSpPr/>
          <p:nvPr/>
        </p:nvSpPr>
        <p:spPr>
          <a:xfrm rot="2570740">
            <a:off x="3463916" y="287036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11" name="Left Arrow 10"/>
          <p:cNvSpPr/>
          <p:nvPr/>
        </p:nvSpPr>
        <p:spPr>
          <a:xfrm rot="2815723" flipH="1">
            <a:off x="5438568" y="305159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67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25</cp:revision>
  <dcterms:created xsi:type="dcterms:W3CDTF">2017-07-14T04:39:44Z</dcterms:created>
  <dcterms:modified xsi:type="dcterms:W3CDTF">2017-08-27T11:25:44Z</dcterms:modified>
</cp:coreProperties>
</file>