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3" y="1786309"/>
            <a:ext cx="8021532" cy="32853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Left Arrow 49"/>
          <p:cNvSpPr/>
          <p:nvPr/>
        </p:nvSpPr>
        <p:spPr>
          <a:xfrm rot="2570740">
            <a:off x="2887852" y="3051005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4" name="Left Arrow 49"/>
          <p:cNvSpPr/>
          <p:nvPr/>
        </p:nvSpPr>
        <p:spPr>
          <a:xfrm rot="19650737">
            <a:off x="7560163" y="3844469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1936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23</cp:revision>
  <dcterms:created xsi:type="dcterms:W3CDTF">2017-07-14T04:39:44Z</dcterms:created>
  <dcterms:modified xsi:type="dcterms:W3CDTF">2017-08-27T14:06:36Z</dcterms:modified>
</cp:coreProperties>
</file>