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59" r="2911"/>
          <a:stretch/>
        </p:blipFill>
        <p:spPr>
          <a:xfrm>
            <a:off x="323527" y="2566668"/>
            <a:ext cx="8352929" cy="17246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Left Arrow 49"/>
          <p:cNvSpPr/>
          <p:nvPr/>
        </p:nvSpPr>
        <p:spPr>
          <a:xfrm rot="19650737">
            <a:off x="2303579" y="3256142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180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26</cp:revision>
  <dcterms:created xsi:type="dcterms:W3CDTF">2017-07-14T04:39:44Z</dcterms:created>
  <dcterms:modified xsi:type="dcterms:W3CDTF">2017-08-27T14:54:44Z</dcterms:modified>
</cp:coreProperties>
</file>