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2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27/8/2017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9" y="1514925"/>
            <a:ext cx="8414401" cy="3828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ft Arrow 49"/>
          <p:cNvSpPr/>
          <p:nvPr/>
        </p:nvSpPr>
        <p:spPr>
          <a:xfrm rot="2570740">
            <a:off x="3859455" y="2978995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2</a:t>
            </a:r>
            <a:endParaRPr lang="en-US" sz="1400" b="1" dirty="0"/>
          </a:p>
        </p:txBody>
      </p:sp>
      <p:sp>
        <p:nvSpPr>
          <p:cNvPr id="6" name="Left Arrow 49"/>
          <p:cNvSpPr/>
          <p:nvPr/>
        </p:nvSpPr>
        <p:spPr>
          <a:xfrm rot="19650737">
            <a:off x="1367475" y="4336263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3</a:t>
            </a:r>
            <a:endParaRPr lang="en-US" sz="1400" b="1" dirty="0"/>
          </a:p>
        </p:txBody>
      </p:sp>
      <p:sp>
        <p:nvSpPr>
          <p:cNvPr id="7" name="Left Arrow 49"/>
          <p:cNvSpPr/>
          <p:nvPr/>
        </p:nvSpPr>
        <p:spPr>
          <a:xfrm rot="2570740">
            <a:off x="2187862" y="172216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9897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C. Rajapakse</cp:lastModifiedBy>
  <cp:revision>22</cp:revision>
  <dcterms:created xsi:type="dcterms:W3CDTF">2017-07-14T04:39:44Z</dcterms:created>
  <dcterms:modified xsi:type="dcterms:W3CDTF">2017-08-27T14:06:31Z</dcterms:modified>
</cp:coreProperties>
</file>