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6" d="100"/>
          <a:sy n="96" d="100"/>
        </p:scale>
        <p:origin x="1428" y="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32DB-2311-4BA7-A4CB-CC15A84E776B}" type="datetimeFigureOut">
              <a:rPr lang="en-SG" smtClean="0"/>
              <a:t>27/8/2017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4314-31FB-4D92-9F5F-8BD4D7D291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94321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32DB-2311-4BA7-A4CB-CC15A84E776B}" type="datetimeFigureOut">
              <a:rPr lang="en-SG" smtClean="0"/>
              <a:t>27/8/2017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4314-31FB-4D92-9F5F-8BD4D7D291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69154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32DB-2311-4BA7-A4CB-CC15A84E776B}" type="datetimeFigureOut">
              <a:rPr lang="en-SG" smtClean="0"/>
              <a:t>27/8/2017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4314-31FB-4D92-9F5F-8BD4D7D291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0168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32DB-2311-4BA7-A4CB-CC15A84E776B}" type="datetimeFigureOut">
              <a:rPr lang="en-SG" smtClean="0"/>
              <a:t>27/8/2017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4314-31FB-4D92-9F5F-8BD4D7D291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8747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32DB-2311-4BA7-A4CB-CC15A84E776B}" type="datetimeFigureOut">
              <a:rPr lang="en-SG" smtClean="0"/>
              <a:t>27/8/2017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4314-31FB-4D92-9F5F-8BD4D7D291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77522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32DB-2311-4BA7-A4CB-CC15A84E776B}" type="datetimeFigureOut">
              <a:rPr lang="en-SG" smtClean="0"/>
              <a:t>27/8/2017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4314-31FB-4D92-9F5F-8BD4D7D291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7615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32DB-2311-4BA7-A4CB-CC15A84E776B}" type="datetimeFigureOut">
              <a:rPr lang="en-SG" smtClean="0"/>
              <a:t>27/8/2017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4314-31FB-4D92-9F5F-8BD4D7D291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71708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32DB-2311-4BA7-A4CB-CC15A84E776B}" type="datetimeFigureOut">
              <a:rPr lang="en-SG" smtClean="0"/>
              <a:t>27/8/2017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4314-31FB-4D92-9F5F-8BD4D7D291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46451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32DB-2311-4BA7-A4CB-CC15A84E776B}" type="datetimeFigureOut">
              <a:rPr lang="en-SG" smtClean="0"/>
              <a:t>27/8/2017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4314-31FB-4D92-9F5F-8BD4D7D291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47472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32DB-2311-4BA7-A4CB-CC15A84E776B}" type="datetimeFigureOut">
              <a:rPr lang="en-SG" smtClean="0"/>
              <a:t>27/8/2017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4314-31FB-4D92-9F5F-8BD4D7D291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01109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32DB-2311-4BA7-A4CB-CC15A84E776B}" type="datetimeFigureOut">
              <a:rPr lang="en-SG" smtClean="0"/>
              <a:t>27/8/2017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4314-31FB-4D92-9F5F-8BD4D7D291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33613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F532DB-2311-4BA7-A4CB-CC15A84E776B}" type="datetimeFigureOut">
              <a:rPr lang="en-SG" smtClean="0"/>
              <a:t>27/8/2017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734314-31FB-4D92-9F5F-8BD4D7D291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6785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799" y="1514925"/>
            <a:ext cx="8414401" cy="382815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5" name="Left Arrow 49"/>
          <p:cNvSpPr/>
          <p:nvPr/>
        </p:nvSpPr>
        <p:spPr>
          <a:xfrm rot="2570740">
            <a:off x="3859455" y="2978995"/>
            <a:ext cx="596492" cy="575353"/>
          </a:xfrm>
          <a:prstGeom prst="leftArrow">
            <a:avLst/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2</a:t>
            </a:r>
            <a:endParaRPr lang="en-US" sz="1400" b="1" dirty="0"/>
          </a:p>
        </p:txBody>
      </p:sp>
      <p:sp>
        <p:nvSpPr>
          <p:cNvPr id="6" name="Left Arrow 49"/>
          <p:cNvSpPr/>
          <p:nvPr/>
        </p:nvSpPr>
        <p:spPr>
          <a:xfrm rot="19650737">
            <a:off x="1367475" y="4336263"/>
            <a:ext cx="596492" cy="575353"/>
          </a:xfrm>
          <a:prstGeom prst="leftArrow">
            <a:avLst/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3</a:t>
            </a:r>
            <a:endParaRPr lang="en-US" sz="1400" b="1" dirty="0"/>
          </a:p>
        </p:txBody>
      </p:sp>
      <p:sp>
        <p:nvSpPr>
          <p:cNvPr id="7" name="Left Arrow 49"/>
          <p:cNvSpPr/>
          <p:nvPr/>
        </p:nvSpPr>
        <p:spPr>
          <a:xfrm rot="2570740">
            <a:off x="2187862" y="1722164"/>
            <a:ext cx="596492" cy="575353"/>
          </a:xfrm>
          <a:prstGeom prst="leftArrow">
            <a:avLst/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1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298973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233" y="1786309"/>
            <a:ext cx="8021532" cy="328538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819361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6118" y="1192664"/>
            <a:ext cx="4751765" cy="447267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3" name="Left Arrow 49"/>
          <p:cNvSpPr/>
          <p:nvPr/>
        </p:nvSpPr>
        <p:spPr>
          <a:xfrm rot="19029260" flipH="1">
            <a:off x="5696164" y="1610844"/>
            <a:ext cx="596492" cy="575353"/>
          </a:xfrm>
          <a:prstGeom prst="leftArrow">
            <a:avLst/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1</a:t>
            </a:r>
            <a:endParaRPr lang="en-US" sz="1400" b="1" dirty="0"/>
          </a:p>
        </p:txBody>
      </p:sp>
      <p:sp>
        <p:nvSpPr>
          <p:cNvPr id="4" name="Left Arrow 49"/>
          <p:cNvSpPr/>
          <p:nvPr/>
        </p:nvSpPr>
        <p:spPr>
          <a:xfrm rot="19650737">
            <a:off x="6240236" y="4768311"/>
            <a:ext cx="596492" cy="575353"/>
          </a:xfrm>
          <a:prstGeom prst="leftArrow">
            <a:avLst/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3</a:t>
            </a:r>
            <a:endParaRPr lang="en-US" sz="1400" b="1" dirty="0"/>
          </a:p>
        </p:txBody>
      </p:sp>
      <p:sp>
        <p:nvSpPr>
          <p:cNvPr id="5" name="Left Arrow 49"/>
          <p:cNvSpPr/>
          <p:nvPr/>
        </p:nvSpPr>
        <p:spPr>
          <a:xfrm>
            <a:off x="5111891" y="2738473"/>
            <a:ext cx="596492" cy="575353"/>
          </a:xfrm>
          <a:prstGeom prst="leftArrow">
            <a:avLst/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2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0918067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6</Words>
  <Application>Microsoft Office PowerPoint</Application>
  <PresentationFormat>On-screen Show (4:3)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Rebekah Low</dc:creator>
  <cp:lastModifiedBy>Damith C. Rajapakse</cp:lastModifiedBy>
  <cp:revision>23</cp:revision>
  <dcterms:created xsi:type="dcterms:W3CDTF">2017-07-14T04:39:44Z</dcterms:created>
  <dcterms:modified xsi:type="dcterms:W3CDTF">2017-08-27T14:05:54Z</dcterms:modified>
</cp:coreProperties>
</file>