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30764" t="44617" r="60128" b="6540"/>
          <a:stretch/>
        </p:blipFill>
        <p:spPr>
          <a:xfrm>
            <a:off x="2915816" y="2780928"/>
            <a:ext cx="864096" cy="16561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Left Arrow 44"/>
          <p:cNvSpPr/>
          <p:nvPr/>
        </p:nvSpPr>
        <p:spPr>
          <a:xfrm>
            <a:off x="3273860" y="3194739"/>
            <a:ext cx="194621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Right-click here</a:t>
            </a:r>
            <a:endParaRPr lang="en-US" b="1" dirty="0"/>
          </a:p>
        </p:txBody>
      </p:sp>
      <p:sp>
        <p:nvSpPr>
          <p:cNvPr id="50" name="Left Arrow 49"/>
          <p:cNvSpPr/>
          <p:nvPr/>
        </p:nvSpPr>
        <p:spPr>
          <a:xfrm>
            <a:off x="3222570" y="2619386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15</cp:revision>
  <dcterms:created xsi:type="dcterms:W3CDTF">2017-07-14T04:39:44Z</dcterms:created>
  <dcterms:modified xsi:type="dcterms:W3CDTF">2017-08-26T06:32:29Z</dcterms:modified>
</cp:coreProperties>
</file>