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8" y="460536"/>
            <a:ext cx="1990476" cy="1095238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1820142">
            <a:off x="1960648" y="1056421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88840"/>
            <a:ext cx="7028571" cy="46857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Left Arrow 10"/>
          <p:cNvSpPr/>
          <p:nvPr/>
        </p:nvSpPr>
        <p:spPr>
          <a:xfrm rot="1820142">
            <a:off x="3282289" y="2432417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Left Arrow 11"/>
          <p:cNvSpPr/>
          <p:nvPr/>
        </p:nvSpPr>
        <p:spPr>
          <a:xfrm rot="19414890">
            <a:off x="1480805" y="4807215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9" y="2060848"/>
            <a:ext cx="5733333" cy="27619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4664"/>
            <a:ext cx="5819048" cy="13142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11"/>
          <p:cNvSpPr/>
          <p:nvPr/>
        </p:nvSpPr>
        <p:spPr>
          <a:xfrm rot="19414890">
            <a:off x="5592614" y="639452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Left Arrow 11"/>
          <p:cNvSpPr/>
          <p:nvPr/>
        </p:nvSpPr>
        <p:spPr>
          <a:xfrm rot="19414890">
            <a:off x="1877348" y="2295636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Left Arrow 11"/>
          <p:cNvSpPr/>
          <p:nvPr/>
        </p:nvSpPr>
        <p:spPr>
          <a:xfrm rot="19414890">
            <a:off x="3533532" y="2602432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Left Arrow 11"/>
          <p:cNvSpPr/>
          <p:nvPr/>
        </p:nvSpPr>
        <p:spPr>
          <a:xfrm rot="19414890">
            <a:off x="2093373" y="3604580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8" y="4966769"/>
            <a:ext cx="5685714" cy="1847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Left Arrow 11"/>
          <p:cNvSpPr/>
          <p:nvPr/>
        </p:nvSpPr>
        <p:spPr>
          <a:xfrm rot="19414890">
            <a:off x="2093373" y="5057540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Left Arrow 12"/>
          <p:cNvSpPr/>
          <p:nvPr/>
        </p:nvSpPr>
        <p:spPr>
          <a:xfrm rot="2185110" flipH="1">
            <a:off x="358447" y="5693570"/>
            <a:ext cx="447922" cy="432048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6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21</cp:revision>
  <dcterms:created xsi:type="dcterms:W3CDTF">2017-07-14T04:39:44Z</dcterms:created>
  <dcterms:modified xsi:type="dcterms:W3CDTF">2018-10-09T09:03:52Z</dcterms:modified>
</cp:coreProperties>
</file>