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77" autoAdjust="0"/>
  </p:normalViewPr>
  <p:slideViewPr>
    <p:cSldViewPr snapToGrid="0">
      <p:cViewPr varScale="1">
        <p:scale>
          <a:sx n="90" d="100"/>
          <a:sy n="90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68A8-EC15-477E-9C15-7A8F49B4BA7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2A53B-FA8E-4443-9C82-93BCB284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big bang approach, ..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all components are integrated at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2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incremental approach, </a:t>
            </a:r>
            <a:r>
              <a:rPr lang="en-US" baseline="0" dirty="0" smtClean="0"/>
              <a:t>…</a:t>
            </a:r>
            <a:endParaRPr lang="en-US" baseline="0" dirty="0" smtClean="0"/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</a:t>
            </a:r>
            <a:r>
              <a:rPr lang="en-US" baseline="0" dirty="0" smtClean="0"/>
              <a:t>… </a:t>
            </a:r>
            <a:r>
              <a:rPr lang="en-US" dirty="0" smtClean="0"/>
              <a:t>components </a:t>
            </a:r>
            <a:r>
              <a:rPr lang="en-US" dirty="0" smtClean="0"/>
              <a:t>are integrated one/few at a time.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6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81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1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9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5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4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8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1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1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3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Integration Strategies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Big Bang vs Incremental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386918"/>
            <a:ext cx="6400800" cy="699432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[click on the slide to advance animation]</a:t>
            </a:r>
          </a:p>
        </p:txBody>
      </p:sp>
    </p:spTree>
    <p:extLst>
      <p:ext uri="{BB962C8B-B14F-4D97-AF65-F5344CB8AC3E}">
        <p14:creationId xmlns:p14="http://schemas.microsoft.com/office/powerpoint/2010/main" val="28231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807408" y="228600"/>
            <a:ext cx="7871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 smtClean="0">
                <a:solidFill>
                  <a:srgbClr val="FFFF00"/>
                </a:solidFill>
              </a:rPr>
              <a:t>Big Bang </a:t>
            </a:r>
            <a:r>
              <a:rPr lang="en-US" sz="3200" b="1" dirty="0" smtClean="0">
                <a:solidFill>
                  <a:prstClr val="white">
                    <a:lumMod val="85000"/>
                  </a:prstClr>
                </a:solidFill>
              </a:rPr>
              <a:t>Integration</a:t>
            </a:r>
            <a:endParaRPr lang="en-US" sz="32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369269" y="2147776"/>
            <a:ext cx="2564524" cy="3274829"/>
          </a:xfrm>
          <a:prstGeom prst="roundRect">
            <a:avLst>
              <a:gd name="adj" fmla="val 83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9433" y="4580471"/>
            <a:ext cx="3036527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42499" y="2997204"/>
            <a:ext cx="300019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42500" y="1295400"/>
            <a:ext cx="275835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/>
          <a:srcRect r="16434" b="61702"/>
          <a:stretch>
            <a:fillRect/>
          </a:stretch>
        </p:blipFill>
        <p:spPr bwMode="auto">
          <a:xfrm flipH="1">
            <a:off x="176366" y="3225804"/>
            <a:ext cx="87773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 cstate="print"/>
          <a:srcRect l="22078" r="10390" b="22995"/>
          <a:stretch>
            <a:fillRect/>
          </a:stretch>
        </p:blipFill>
        <p:spPr bwMode="auto">
          <a:xfrm flipH="1">
            <a:off x="371100" y="1524000"/>
            <a:ext cx="685800" cy="9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 cstate="print"/>
          <a:srcRect l="29555" r="-1333" b="68779"/>
          <a:stretch>
            <a:fillRect/>
          </a:stretch>
        </p:blipFill>
        <p:spPr bwMode="auto">
          <a:xfrm flipH="1">
            <a:off x="159434" y="4732871"/>
            <a:ext cx="10178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tangle 94"/>
          <p:cNvSpPr/>
          <p:nvPr/>
        </p:nvSpPr>
        <p:spPr>
          <a:xfrm>
            <a:off x="1273323" y="3355344"/>
            <a:ext cx="777419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148396" y="3356824"/>
            <a:ext cx="871491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265925" y="5061337"/>
            <a:ext cx="777419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Cache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64050" y="5053938"/>
            <a:ext cx="907624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133760" y="1484833"/>
            <a:ext cx="1653828" cy="1045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0" name="PowerPointLabs Caption 0"/>
          <p:cNvSpPr txBox="1"/>
          <p:nvPr/>
        </p:nvSpPr>
        <p:spPr>
          <a:xfrm>
            <a:off x="0" y="6506572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In the big bang approach, ...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01" name="PowerPointLabs Caption 1"/>
          <p:cNvSpPr txBox="1"/>
          <p:nvPr/>
        </p:nvSpPr>
        <p:spPr>
          <a:xfrm>
            <a:off x="0" y="6506572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all components are integrated at once.</a:t>
            </a: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55702E-7 L 0.63698 0.1966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00" y="98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65325E-6 L 0.62326 0.0763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00" y="3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97409E-6 L 0.60868 0.0763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0" y="38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23757E-6 L 0.62327 -0.0881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00" y="-44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458E-6 L 0.60764 -0.0853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0" y="-43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0" grpId="1" animBg="1"/>
      <p:bldP spid="1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807408" y="228600"/>
            <a:ext cx="7871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 smtClean="0">
                <a:solidFill>
                  <a:srgbClr val="FFFF00"/>
                </a:solidFill>
              </a:rPr>
              <a:t>Incremental</a:t>
            </a:r>
            <a:r>
              <a:rPr lang="en-US" sz="3200" b="1" dirty="0" smtClean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3200" b="1" dirty="0">
                <a:solidFill>
                  <a:prstClr val="white">
                    <a:lumMod val="85000"/>
                  </a:prstClr>
                </a:solidFill>
              </a:rPr>
              <a:t>Integration</a:t>
            </a:r>
          </a:p>
        </p:txBody>
      </p:sp>
      <p:sp>
        <p:nvSpPr>
          <p:cNvPr id="113" name="Rounded Rectangle 87"/>
          <p:cNvSpPr/>
          <p:nvPr/>
        </p:nvSpPr>
        <p:spPr>
          <a:xfrm>
            <a:off x="6369269" y="2147776"/>
            <a:ext cx="2564524" cy="3274829"/>
          </a:xfrm>
          <a:prstGeom prst="roundRect">
            <a:avLst>
              <a:gd name="adj" fmla="val 83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Rounded Rectangle 88"/>
          <p:cNvSpPr/>
          <p:nvPr/>
        </p:nvSpPr>
        <p:spPr>
          <a:xfrm>
            <a:off x="159433" y="4580471"/>
            <a:ext cx="3036527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5" name="Rounded Rectangle 89"/>
          <p:cNvSpPr/>
          <p:nvPr/>
        </p:nvSpPr>
        <p:spPr>
          <a:xfrm>
            <a:off x="142499" y="2997204"/>
            <a:ext cx="300019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Rounded Rectangle 90"/>
          <p:cNvSpPr/>
          <p:nvPr/>
        </p:nvSpPr>
        <p:spPr>
          <a:xfrm>
            <a:off x="142500" y="1295400"/>
            <a:ext cx="275835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3" cstate="print"/>
          <a:srcRect r="16434" b="61702"/>
          <a:stretch>
            <a:fillRect/>
          </a:stretch>
        </p:blipFill>
        <p:spPr bwMode="auto">
          <a:xfrm flipH="1">
            <a:off x="176366" y="3225804"/>
            <a:ext cx="87773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4" cstate="print"/>
          <a:srcRect l="22078" r="10390" b="22995"/>
          <a:stretch>
            <a:fillRect/>
          </a:stretch>
        </p:blipFill>
        <p:spPr bwMode="auto">
          <a:xfrm flipH="1">
            <a:off x="371100" y="1524000"/>
            <a:ext cx="685800" cy="9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5" cstate="print"/>
          <a:srcRect l="29555" r="-1333" b="68779"/>
          <a:stretch>
            <a:fillRect/>
          </a:stretch>
        </p:blipFill>
        <p:spPr bwMode="auto">
          <a:xfrm flipH="1">
            <a:off x="159434" y="4732871"/>
            <a:ext cx="10178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Rectangle 94"/>
          <p:cNvSpPr/>
          <p:nvPr/>
        </p:nvSpPr>
        <p:spPr>
          <a:xfrm>
            <a:off x="1273323" y="3355344"/>
            <a:ext cx="777419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1" name="Rectangle 95"/>
          <p:cNvSpPr/>
          <p:nvPr/>
        </p:nvSpPr>
        <p:spPr>
          <a:xfrm>
            <a:off x="2148396" y="3356824"/>
            <a:ext cx="871491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2" name="Rectangle 96"/>
          <p:cNvSpPr/>
          <p:nvPr/>
        </p:nvSpPr>
        <p:spPr>
          <a:xfrm>
            <a:off x="1265925" y="5061337"/>
            <a:ext cx="777419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Cache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3" name="Rectangle 97"/>
          <p:cNvSpPr/>
          <p:nvPr/>
        </p:nvSpPr>
        <p:spPr>
          <a:xfrm>
            <a:off x="2164050" y="5053938"/>
            <a:ext cx="907624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4" name="Rectangle 98"/>
          <p:cNvSpPr/>
          <p:nvPr/>
        </p:nvSpPr>
        <p:spPr>
          <a:xfrm>
            <a:off x="1133760" y="1484833"/>
            <a:ext cx="1653828" cy="1045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PowerPointLabs Caption 0"/>
          <p:cNvSpPr txBox="1"/>
          <p:nvPr/>
        </p:nvSpPr>
        <p:spPr>
          <a:xfrm>
            <a:off x="0" y="650657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In the incremental approach, …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3" name="PowerPointLabs Caption 1"/>
          <p:cNvSpPr txBox="1"/>
          <p:nvPr/>
        </p:nvSpPr>
        <p:spPr>
          <a:xfrm>
            <a:off x="0" y="650657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… components are integrated one/few at a time.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55702E-7 L 0.63698 0.1966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00" y="98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2.65325E-6 L 0.62326 0.0763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6 -1.23757E-6 L 0.62327 -0.0881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00" y="-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2222E-6 -3.97409E-6 L 0.60868 0.0763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2222E-6 4.0458E-6 L 0.60764 -0.0853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0" y="-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3" grpId="0" animBg="1"/>
      <p:bldP spid="124" grpId="0" animBg="1"/>
      <p:bldP spid="2" grpId="0" animBg="1"/>
      <p:bldP spid="2" grpId="1" animBg="1"/>
      <p:bldP spid="3" grpId="0" animBg="1"/>
    </p:bldLst>
  </p:timing>
</p:sld>
</file>

<file path=ppt/theme/theme1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94</Words>
  <Application>Microsoft Office PowerPoint</Application>
  <PresentationFormat>On-screen Show (4:3)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2_green-UP</vt:lpstr>
      <vt:lpstr>Integration Strategies Big Bang vs Incremental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Strategies Late &amp; one-time vs Early &amp; Frequent</dc:title>
  <dc:creator>Damith Chatura Rajapakse</dc:creator>
  <cp:lastModifiedBy>Damith Chatura Rajapakse</cp:lastModifiedBy>
  <cp:revision>7</cp:revision>
  <dcterms:created xsi:type="dcterms:W3CDTF">2017-10-05T02:26:12Z</dcterms:created>
  <dcterms:modified xsi:type="dcterms:W3CDTF">2017-10-05T04:27:30Z</dcterms:modified>
</cp:coreProperties>
</file>