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>
      <p:cViewPr varScale="1">
        <p:scale>
          <a:sx n="90" d="100"/>
          <a:sy n="90" d="100"/>
        </p:scale>
        <p:origin x="21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68A8-EC15-477E-9C15-7A8F49B4BA7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A53B-FA8E-4443-9C82-93BCB284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approach, each developer</a:t>
            </a:r>
            <a:r>
              <a:rPr lang="en-US" baseline="0" dirty="0" smtClean="0"/>
              <a:t> starts developing their own components.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They continue to develop their </a:t>
            </a:r>
            <a:r>
              <a:rPr lang="en-US" baseline="0" dirty="0" smtClean="0"/>
              <a:t>own components</a:t>
            </a:r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until they are complete.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Then, they get together, …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and integrate the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2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approach, each developer</a:t>
            </a:r>
            <a:r>
              <a:rPr lang="en-US" baseline="0" dirty="0" smtClean="0"/>
              <a:t> develops an initial/basic version of their own components, …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and integrate those versions.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Then, they develop their components a bit more, ...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and integrate again.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Then, they develop their components some more, ...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and integrate again. And so on.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6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8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1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9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5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4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8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1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1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Integration Strategies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Late &amp; one-time vs Early &amp; Frequent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386918"/>
            <a:ext cx="6400800" cy="699432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[click on the slide to advance animation]</a:t>
            </a:r>
          </a:p>
        </p:txBody>
      </p:sp>
    </p:spTree>
    <p:extLst>
      <p:ext uri="{BB962C8B-B14F-4D97-AF65-F5344CB8AC3E}">
        <p14:creationId xmlns:p14="http://schemas.microsoft.com/office/powerpoint/2010/main" val="28231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59433" y="4278619"/>
            <a:ext cx="3036527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42499" y="2784132"/>
            <a:ext cx="300019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42500" y="1295400"/>
            <a:ext cx="275835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07315" y="3239134"/>
            <a:ext cx="401689" cy="2556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Logic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18441" y="1876097"/>
            <a:ext cx="799679" cy="4618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UI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27854" y="3240614"/>
            <a:ext cx="450295" cy="2556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Search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99917" y="4856347"/>
            <a:ext cx="401689" cy="2556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Cache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60970" y="4848948"/>
            <a:ext cx="468965" cy="2556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Storage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83383" y="3193688"/>
            <a:ext cx="626882" cy="462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Logic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22238" y="1663939"/>
            <a:ext cx="1247992" cy="8352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UI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58456" y="3195168"/>
            <a:ext cx="702738" cy="462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5985" y="4810901"/>
            <a:ext cx="626882" cy="462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Cache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74109" y="4803502"/>
            <a:ext cx="731874" cy="462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Storage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65223" y="1394694"/>
            <a:ext cx="2973977" cy="39496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 cstate="print"/>
          <a:srcRect r="16434" b="61702"/>
          <a:stretch>
            <a:fillRect/>
          </a:stretch>
        </p:blipFill>
        <p:spPr bwMode="auto">
          <a:xfrm flipH="1">
            <a:off x="176366" y="3012732"/>
            <a:ext cx="8777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4" cstate="print"/>
          <a:srcRect l="22078" r="10390" b="22995"/>
          <a:stretch>
            <a:fillRect/>
          </a:stretch>
        </p:blipFill>
        <p:spPr bwMode="auto">
          <a:xfrm flipH="1">
            <a:off x="371100" y="1524000"/>
            <a:ext cx="6858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 cstate="print"/>
          <a:srcRect l="29555" r="-1333" b="68779"/>
          <a:stretch>
            <a:fillRect/>
          </a:stretch>
        </p:blipFill>
        <p:spPr bwMode="auto">
          <a:xfrm flipH="1">
            <a:off x="159434" y="4431019"/>
            <a:ext cx="10178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/>
          <a:srcRect r="16434" b="61702"/>
          <a:stretch>
            <a:fillRect/>
          </a:stretch>
        </p:blipFill>
        <p:spPr bwMode="auto">
          <a:xfrm flipH="1">
            <a:off x="5937086" y="2911516"/>
            <a:ext cx="8777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 cstate="print"/>
          <a:srcRect l="22078" r="10390" b="22995"/>
          <a:stretch>
            <a:fillRect/>
          </a:stretch>
        </p:blipFill>
        <p:spPr bwMode="auto">
          <a:xfrm flipH="1">
            <a:off x="6092631" y="1693038"/>
            <a:ext cx="6858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 cstate="print"/>
          <a:srcRect l="29555" r="-1333" b="68779"/>
          <a:stretch>
            <a:fillRect/>
          </a:stretch>
        </p:blipFill>
        <p:spPr bwMode="auto">
          <a:xfrm flipH="1">
            <a:off x="5946280" y="4287954"/>
            <a:ext cx="10178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ectangle 76"/>
          <p:cNvSpPr/>
          <p:nvPr/>
        </p:nvSpPr>
        <p:spPr>
          <a:xfrm>
            <a:off x="1273323" y="3142272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12179" y="1518864"/>
            <a:ext cx="1547680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48396" y="3143752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65925" y="4759485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164050" y="4752086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652552" y="3392317"/>
            <a:ext cx="994298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983144" y="3392317"/>
            <a:ext cx="678285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66869" y="3972326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40706" y="3972326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93022" y="2337071"/>
            <a:ext cx="1653828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07408" y="228600"/>
            <a:ext cx="7871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rgbClr val="FFFF00"/>
                </a:solidFill>
              </a:rPr>
              <a:t>Late</a:t>
            </a:r>
            <a:r>
              <a:rPr lang="en-US" sz="3200" b="1" dirty="0" smtClean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3200" b="1" dirty="0">
                <a:solidFill>
                  <a:prstClr val="white">
                    <a:lumMod val="85000"/>
                  </a:prstClr>
                </a:solidFill>
              </a:rPr>
              <a:t>and </a:t>
            </a:r>
            <a:r>
              <a:rPr lang="en-US" sz="3200" b="1" dirty="0" smtClean="0">
                <a:solidFill>
                  <a:srgbClr val="FFFF00"/>
                </a:solidFill>
              </a:rPr>
              <a:t>one-time </a:t>
            </a:r>
            <a:r>
              <a:rPr lang="en-US" sz="3200" b="1" dirty="0" smtClean="0">
                <a:solidFill>
                  <a:prstClr val="white">
                    <a:lumMod val="85000"/>
                  </a:prstClr>
                </a:solidFill>
              </a:rPr>
              <a:t>Integration</a:t>
            </a:r>
            <a:endParaRPr lang="en-US" sz="32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20" name="PowerPointLabs Caption 0"/>
          <p:cNvSpPr txBox="1"/>
          <p:nvPr/>
        </p:nvSpPr>
        <p:spPr>
          <a:xfrm>
            <a:off x="0" y="6506570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In this approach, each developer starts developing their own components.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1" name="PowerPointLabs Caption 1"/>
          <p:cNvSpPr txBox="1"/>
          <p:nvPr/>
        </p:nvSpPr>
        <p:spPr>
          <a:xfrm>
            <a:off x="0" y="6506570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They continue to develop their </a:t>
            </a:r>
            <a:r>
              <a:rPr lang="en-US" sz="1600" dirty="0" smtClean="0">
                <a:solidFill>
                  <a:srgbClr val="FFFFFF"/>
                </a:solidFill>
              </a:rPr>
              <a:t>own components</a:t>
            </a:r>
            <a:r>
              <a:rPr lang="en-US" sz="1600" dirty="0" smtClean="0">
                <a:solidFill>
                  <a:srgbClr val="FFFFFF"/>
                </a:solidFill>
              </a:rPr>
              <a:t>…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2" name="PowerPointLabs Caption 2"/>
          <p:cNvSpPr txBox="1"/>
          <p:nvPr/>
        </p:nvSpPr>
        <p:spPr>
          <a:xfrm>
            <a:off x="0" y="6506570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until they are complete.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3" name="PowerPointLabs Caption 3"/>
          <p:cNvSpPr txBox="1"/>
          <p:nvPr/>
        </p:nvSpPr>
        <p:spPr>
          <a:xfrm>
            <a:off x="0" y="6506570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Then, they get together, …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4" name="PowerPointLabs Caption 4"/>
          <p:cNvSpPr txBox="1"/>
          <p:nvPr/>
        </p:nvSpPr>
        <p:spPr>
          <a:xfrm>
            <a:off x="0" y="6506570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and integrate the components.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32 -0.03078 L 3.33333E-6 -3.3333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16" y="152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23 -0.03398 L -3.33333E-6 4.23024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0" y="17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82 0.11327 L -2.77778E-7 -4.5816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0" y="-57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597 0.11882 L -5.55556E-7 -4.5816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00" y="-590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65 -0.12182 L 3.61111E-6 -4.8405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0" y="61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159433" y="4278619"/>
            <a:ext cx="3036527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42499" y="2784132"/>
            <a:ext cx="300019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42500" y="1295400"/>
            <a:ext cx="275835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07315" y="3239134"/>
            <a:ext cx="401689" cy="2556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Logic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18441" y="1876097"/>
            <a:ext cx="799679" cy="4618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UI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327854" y="3240614"/>
            <a:ext cx="450295" cy="2556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Search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399917" y="4856347"/>
            <a:ext cx="401689" cy="2556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Cache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60970" y="4848948"/>
            <a:ext cx="468965" cy="2556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prstClr val="white"/>
                </a:solidFill>
              </a:rPr>
              <a:t>Storage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383383" y="3193688"/>
            <a:ext cx="626882" cy="462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Logic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22238" y="1663939"/>
            <a:ext cx="1247992" cy="8352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UI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58456" y="3195168"/>
            <a:ext cx="702738" cy="462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Search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75985" y="4810901"/>
            <a:ext cx="626882" cy="462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Cache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74109" y="4803502"/>
            <a:ext cx="731874" cy="462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Storage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865223" y="1394694"/>
            <a:ext cx="2973977" cy="394964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 cstate="print"/>
          <a:srcRect r="16434" b="61702"/>
          <a:stretch>
            <a:fillRect/>
          </a:stretch>
        </p:blipFill>
        <p:spPr bwMode="auto">
          <a:xfrm flipH="1">
            <a:off x="176366" y="3012732"/>
            <a:ext cx="8777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4" cstate="print"/>
          <a:srcRect l="22078" r="10390" b="22995"/>
          <a:stretch>
            <a:fillRect/>
          </a:stretch>
        </p:blipFill>
        <p:spPr bwMode="auto">
          <a:xfrm flipH="1">
            <a:off x="371100" y="1524000"/>
            <a:ext cx="6858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5" cstate="print"/>
          <a:srcRect l="29555" r="-1333" b="68779"/>
          <a:stretch>
            <a:fillRect/>
          </a:stretch>
        </p:blipFill>
        <p:spPr bwMode="auto">
          <a:xfrm flipH="1">
            <a:off x="159434" y="4431019"/>
            <a:ext cx="10178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3" cstate="print"/>
          <a:srcRect r="16434" b="61702"/>
          <a:stretch>
            <a:fillRect/>
          </a:stretch>
        </p:blipFill>
        <p:spPr bwMode="auto">
          <a:xfrm flipH="1">
            <a:off x="5937086" y="2911516"/>
            <a:ext cx="8777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4" cstate="print"/>
          <a:srcRect l="22078" r="10390" b="22995"/>
          <a:stretch>
            <a:fillRect/>
          </a:stretch>
        </p:blipFill>
        <p:spPr bwMode="auto">
          <a:xfrm flipH="1">
            <a:off x="6092631" y="1693038"/>
            <a:ext cx="6858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5" cstate="print"/>
          <a:srcRect l="29555" r="-1333" b="68779"/>
          <a:stretch>
            <a:fillRect/>
          </a:stretch>
        </p:blipFill>
        <p:spPr bwMode="auto">
          <a:xfrm flipH="1">
            <a:off x="5946280" y="4287954"/>
            <a:ext cx="10178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Rectangle 103"/>
          <p:cNvSpPr/>
          <p:nvPr/>
        </p:nvSpPr>
        <p:spPr>
          <a:xfrm>
            <a:off x="1273323" y="3142272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212179" y="1518864"/>
            <a:ext cx="1547680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148396" y="3143752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65925" y="4759485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164050" y="4752086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7585" y="3078247"/>
            <a:ext cx="801656" cy="107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06802" y="2603882"/>
            <a:ext cx="1375048" cy="184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01850" y="2430517"/>
            <a:ext cx="1762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Rectangle 111"/>
          <p:cNvSpPr/>
          <p:nvPr/>
        </p:nvSpPr>
        <p:spPr>
          <a:xfrm>
            <a:off x="807408" y="228600"/>
            <a:ext cx="7871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FFFF00"/>
                </a:solidFill>
              </a:rPr>
              <a:t>Early</a:t>
            </a:r>
            <a:r>
              <a:rPr lang="en-US" sz="3200" b="1" dirty="0">
                <a:solidFill>
                  <a:prstClr val="white">
                    <a:lumMod val="85000"/>
                  </a:prstClr>
                </a:solidFill>
              </a:rPr>
              <a:t> and </a:t>
            </a:r>
            <a:r>
              <a:rPr lang="en-US" sz="3200" b="1" dirty="0">
                <a:solidFill>
                  <a:srgbClr val="FFFF00"/>
                </a:solidFill>
              </a:rPr>
              <a:t>frequent</a:t>
            </a:r>
            <a:r>
              <a:rPr lang="en-US" sz="3200" b="1" dirty="0">
                <a:solidFill>
                  <a:prstClr val="white">
                    <a:lumMod val="85000"/>
                  </a:prstClr>
                </a:solidFill>
              </a:rPr>
              <a:t> Integration</a:t>
            </a:r>
          </a:p>
        </p:txBody>
      </p:sp>
      <p:sp>
        <p:nvSpPr>
          <p:cNvPr id="13" name="PowerPointLabs Caption 0"/>
          <p:cNvSpPr txBox="1"/>
          <p:nvPr/>
        </p:nvSpPr>
        <p:spPr>
          <a:xfrm>
            <a:off x="0" y="650657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In this approach, each developer develops an initial/basic version of their own components, …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4" name="PowerPointLabs Caption 1"/>
          <p:cNvSpPr txBox="1"/>
          <p:nvPr/>
        </p:nvSpPr>
        <p:spPr>
          <a:xfrm>
            <a:off x="0" y="650657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and integrate those versions.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5" name="PowerPointLabs Caption 2"/>
          <p:cNvSpPr txBox="1"/>
          <p:nvPr/>
        </p:nvSpPr>
        <p:spPr>
          <a:xfrm>
            <a:off x="0" y="650657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Then, they develop their components a bit more, ...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6" name="PowerPointLabs Caption 3"/>
          <p:cNvSpPr txBox="1"/>
          <p:nvPr/>
        </p:nvSpPr>
        <p:spPr>
          <a:xfrm>
            <a:off x="0" y="650657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and integrate again.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7" name="PowerPointLabs Caption 4"/>
          <p:cNvSpPr txBox="1"/>
          <p:nvPr/>
        </p:nvSpPr>
        <p:spPr>
          <a:xfrm>
            <a:off x="0" y="650657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Then, they develop their components some more, ...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8" name="PowerPointLabs Caption 5"/>
          <p:cNvSpPr txBox="1"/>
          <p:nvPr/>
        </p:nvSpPr>
        <p:spPr>
          <a:xfrm>
            <a:off x="0" y="650657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and integrate again. And so on.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theme/theme1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275</Words>
  <Application>Microsoft Office PowerPoint</Application>
  <PresentationFormat>On-screen Show (4:3)</PresentationFormat>
  <Paragraphs>63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2_green-UP</vt:lpstr>
      <vt:lpstr>Integration Strategies Late &amp; one-time vs Early &amp; Frequent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Strategies Late &amp; one-time vs Early &amp; Frequent</dc:title>
  <dc:creator>Damith Chatura Rajapakse</dc:creator>
  <cp:lastModifiedBy>Damith Chatura Rajapakse</cp:lastModifiedBy>
  <cp:revision>5</cp:revision>
  <dcterms:created xsi:type="dcterms:W3CDTF">2017-10-05T02:26:12Z</dcterms:created>
  <dcterms:modified xsi:type="dcterms:W3CDTF">2017-10-05T03:03:56Z</dcterms:modified>
</cp:coreProperties>
</file>